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1" r:id="rId4"/>
    <p:sldMasterId id="2147483775" r:id="rId5"/>
    <p:sldMasterId id="2147483660" r:id="rId6"/>
  </p:sldMasterIdLst>
  <p:notesMasterIdLst>
    <p:notesMasterId r:id="rId34"/>
  </p:notesMasterIdLst>
  <p:handoutMasterIdLst>
    <p:handoutMasterId r:id="rId35"/>
  </p:handoutMasterIdLst>
  <p:sldIdLst>
    <p:sldId id="256" r:id="rId7"/>
    <p:sldId id="257" r:id="rId8"/>
    <p:sldId id="299" r:id="rId9"/>
    <p:sldId id="262" r:id="rId10"/>
    <p:sldId id="307" r:id="rId11"/>
    <p:sldId id="280" r:id="rId12"/>
    <p:sldId id="281" r:id="rId13"/>
    <p:sldId id="287" r:id="rId14"/>
    <p:sldId id="308" r:id="rId15"/>
    <p:sldId id="284" r:id="rId16"/>
    <p:sldId id="306" r:id="rId17"/>
    <p:sldId id="310" r:id="rId18"/>
    <p:sldId id="292" r:id="rId19"/>
    <p:sldId id="302" r:id="rId20"/>
    <p:sldId id="294" r:id="rId21"/>
    <p:sldId id="278" r:id="rId22"/>
    <p:sldId id="297" r:id="rId23"/>
    <p:sldId id="265" r:id="rId24"/>
    <p:sldId id="305" r:id="rId25"/>
    <p:sldId id="298" r:id="rId26"/>
    <p:sldId id="296" r:id="rId27"/>
    <p:sldId id="291" r:id="rId28"/>
    <p:sldId id="304" r:id="rId29"/>
    <p:sldId id="303" r:id="rId30"/>
    <p:sldId id="309" r:id="rId31"/>
    <p:sldId id="266" r:id="rId32"/>
    <p:sldId id="27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E3E1E6-5F08-40B9-BA4E-B2DE2E0CDAA7}" v="17" dt="2023-11-28T13:03:11.136"/>
    <p1510:client id="{11D02D2A-42F5-4359-6960-6B125A1611E0}" v="23" dt="2023-11-27T20:56:45.158"/>
    <p1510:client id="{133D8DAB-A3FE-7DB3-D6B0-938C49A32D22}" v="273" dt="2023-11-26T17:53:29.470"/>
    <p1510:client id="{2645BC30-D882-74F6-3449-FE9811632DE1}" v="255" dt="2023-11-26T23:45:35.063"/>
    <p1510:client id="{3725AE27-C86C-FA3C-3E24-C24D8B7A776A}" v="548" dt="2023-11-26T22:39:20.423"/>
    <p1510:client id="{39110F45-FF0C-1992-25AD-7E10B2D88547}" v="112" dt="2023-11-26T19:19:12.150"/>
    <p1510:client id="{40445AFD-2D9C-4DB8-00AC-AE141FEF5737}" v="49" dt="2023-11-28T05:46:30.899"/>
    <p1510:client id="{406260C1-4C5D-19E8-64BD-06D8DEEDB41A}" v="10" dt="2023-11-28T13:15:01.485"/>
    <p1510:client id="{5E00EEC9-C951-B23C-37D2-32FAC31282E8}" v="1" dt="2023-11-27T20:58:15.257"/>
    <p1510:client id="{97C2994F-8E14-4367-BD05-2D1F675B0DAC}" v="1380" dt="2023-11-26T20:12:19.545"/>
    <p1510:client id="{9CE5660B-E951-B724-6311-4EB9057506C4}" v="3" dt="2023-11-27T07:56:54.039"/>
    <p1510:client id="{A3726DA6-23ED-E109-DED3-F4C6E0BAF398}" v="119" dt="2023-11-26T17:43:51.525"/>
    <p1510:client id="{AC485D2C-12F7-6453-84FD-BBF53F04001C}" v="357" dt="2023-11-26T22:11:20.395"/>
    <p1510:client id="{B8D459A5-C64D-25E7-87AA-40088ECD9183}" v="329" dt="2023-11-28T16:48:58.127"/>
    <p1510:client id="{CAF8FC13-6343-986D-65B9-2F12A3FB4D35}" v="911" dt="2023-11-26T16:37:10.626"/>
    <p1510:client id="{CDCC5070-8FFB-8C62-B813-3D78A9A046DB}" v="5" dt="2023-11-27T21:00:24.591"/>
    <p1510:client id="{DF8B77B6-8A08-57F9-AB9F-5DFAEBBF0E52}" v="33" dt="2023-11-28T21:54:02.537"/>
    <p1510:client id="{F07337BE-0FBF-EAB3-03E5-5C5C7A7E2F27}" v="200" dt="2023-11-26T20:02:49.187"/>
    <p1510:client id="{FC33F16C-94D5-4AC6-4DE6-464A86A3890D}" v="255" dt="2023-11-28T04:23:42.3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ableStyles" Target="tableStyles.xml"/><Relationship Id="rId21" Type="http://schemas.openxmlformats.org/officeDocument/2006/relationships/slide" Target="slides/slide15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46.png"/><Relationship Id="rId7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svg"/><Relationship Id="rId1" Type="http://schemas.openxmlformats.org/officeDocument/2006/relationships/image" Target="../media/image58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svg"/><Relationship Id="rId1" Type="http://schemas.openxmlformats.org/officeDocument/2006/relationships/image" Target="../media/image58.png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svg"/><Relationship Id="rId1" Type="http://schemas.openxmlformats.org/officeDocument/2006/relationships/image" Target="../media/image58.png"/></Relationships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svg"/><Relationship Id="rId1" Type="http://schemas.openxmlformats.org/officeDocument/2006/relationships/image" Target="../media/image58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46.png"/><Relationship Id="rId7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svg"/><Relationship Id="rId1" Type="http://schemas.openxmlformats.org/officeDocument/2006/relationships/image" Target="../media/image58.pn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svg"/><Relationship Id="rId1" Type="http://schemas.openxmlformats.org/officeDocument/2006/relationships/image" Target="../media/image58.png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svg"/><Relationship Id="rId1" Type="http://schemas.openxmlformats.org/officeDocument/2006/relationships/image" Target="../media/image58.png"/></Relationships>
</file>

<file path=ppt/diagrams/_rels/drawing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svg"/><Relationship Id="rId1" Type="http://schemas.openxmlformats.org/officeDocument/2006/relationships/image" Target="../media/image5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D7B871-89FE-48E5-B483-F7D583CFC11A}" type="doc">
      <dgm:prSet loTypeId="urn:microsoft.com/office/officeart/2005/8/layout/hierarchy1" loCatId="hierarchy" qsTypeId="urn:microsoft.com/office/officeart/2005/8/quickstyle/simple4" qsCatId="simple" csTypeId="urn:microsoft.com/office/officeart/2005/8/colors/accent3_5" csCatId="accent3" phldr="1"/>
      <dgm:spPr/>
    </dgm:pt>
    <dgm:pt modelId="{142335A8-6982-4612-AB6A-B2DF05CAA6CF}">
      <dgm:prSet phldrT="[Text]" phldr="0"/>
      <dgm:spPr/>
      <dgm:t>
        <a:bodyPr/>
        <a:lstStyle/>
        <a:p>
          <a:pPr rtl="0"/>
          <a:r>
            <a:rPr lang="en-US">
              <a:latin typeface="Tenorite"/>
            </a:rPr>
            <a:t>Null Values</a:t>
          </a:r>
          <a:endParaRPr lang="en-US"/>
        </a:p>
      </dgm:t>
    </dgm:pt>
    <dgm:pt modelId="{781AAFC3-7054-41EC-8885-B703FD260873}" type="parTrans" cxnId="{5A68C03B-44DB-47B1-8320-D94BAE58D0DD}">
      <dgm:prSet/>
      <dgm:spPr/>
    </dgm:pt>
    <dgm:pt modelId="{12223496-57A6-4BEB-9DB9-4D8BA2AF851A}" type="sibTrans" cxnId="{5A68C03B-44DB-47B1-8320-D94BAE58D0DD}">
      <dgm:prSet/>
      <dgm:spPr/>
      <dgm:t>
        <a:bodyPr/>
        <a:lstStyle/>
        <a:p>
          <a:endParaRPr lang="en-US"/>
        </a:p>
      </dgm:t>
    </dgm:pt>
    <dgm:pt modelId="{F3159A1B-875F-484B-88F6-7B23931D4043}">
      <dgm:prSet phldrT="[Text]" phldr="0"/>
      <dgm:spPr/>
      <dgm:t>
        <a:bodyPr/>
        <a:lstStyle/>
        <a:p>
          <a:r>
            <a:rPr lang="en-US">
              <a:latin typeface="Tenorite"/>
            </a:rPr>
            <a:t>Transformations</a:t>
          </a:r>
          <a:endParaRPr lang="en-US"/>
        </a:p>
      </dgm:t>
    </dgm:pt>
    <dgm:pt modelId="{4519D11D-3551-45E2-88D2-04D9B67C3D1C}" type="parTrans" cxnId="{D853E85D-D3CC-4F9D-BD77-A7A4EE6C4EA2}">
      <dgm:prSet/>
      <dgm:spPr/>
    </dgm:pt>
    <dgm:pt modelId="{A24A99C7-EE58-4850-97B3-1B31D348B43E}" type="sibTrans" cxnId="{D853E85D-D3CC-4F9D-BD77-A7A4EE6C4EA2}">
      <dgm:prSet/>
      <dgm:spPr/>
      <dgm:t>
        <a:bodyPr/>
        <a:lstStyle/>
        <a:p>
          <a:endParaRPr lang="en-US"/>
        </a:p>
      </dgm:t>
    </dgm:pt>
    <dgm:pt modelId="{DD60F89F-25F7-4660-AA82-8E7647249364}">
      <dgm:prSet phldrT="[Text]" phldr="0"/>
      <dgm:spPr/>
      <dgm:t>
        <a:bodyPr/>
        <a:lstStyle/>
        <a:p>
          <a:r>
            <a:rPr lang="en-US">
              <a:latin typeface="Tenorite"/>
            </a:rPr>
            <a:t>Outliers</a:t>
          </a:r>
          <a:endParaRPr lang="en-US"/>
        </a:p>
      </dgm:t>
    </dgm:pt>
    <dgm:pt modelId="{1FA8F0C2-2BF8-4794-A33E-9D92F47B9D87}" type="parTrans" cxnId="{B2FF90C2-6973-4D85-9307-4CF7625A5859}">
      <dgm:prSet/>
      <dgm:spPr/>
    </dgm:pt>
    <dgm:pt modelId="{B8527D2F-BD95-47C4-A68D-8DFF754F7079}" type="sibTrans" cxnId="{B2FF90C2-6973-4D85-9307-4CF7625A5859}">
      <dgm:prSet/>
      <dgm:spPr/>
      <dgm:t>
        <a:bodyPr/>
        <a:lstStyle/>
        <a:p>
          <a:endParaRPr lang="en-US"/>
        </a:p>
      </dgm:t>
    </dgm:pt>
    <dgm:pt modelId="{1FA05987-46D9-45F7-A5E7-25442E1B2A75}">
      <dgm:prSet phldr="0"/>
      <dgm:spPr/>
      <dgm:t>
        <a:bodyPr/>
        <a:lstStyle/>
        <a:p>
          <a:r>
            <a:rPr lang="en-US">
              <a:latin typeface="Tenorite"/>
            </a:rPr>
            <a:t>Scaling</a:t>
          </a:r>
        </a:p>
      </dgm:t>
    </dgm:pt>
    <dgm:pt modelId="{8CC504DA-62AA-42E3-8C83-45877945A274}" type="parTrans" cxnId="{C6BC2066-2E55-48EF-97B0-57D6A29D347B}">
      <dgm:prSet/>
      <dgm:spPr/>
    </dgm:pt>
    <dgm:pt modelId="{A2932489-5B7F-436A-A9DC-597128836A09}" type="sibTrans" cxnId="{C6BC2066-2E55-48EF-97B0-57D6A29D347B}">
      <dgm:prSet/>
      <dgm:spPr/>
    </dgm:pt>
    <dgm:pt modelId="{3E84571C-D0DD-4DA7-AA2C-450720898ECF}" type="pres">
      <dgm:prSet presAssocID="{E1D7B871-89FE-48E5-B483-F7D583CFC11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743893B-27EE-4C04-A6C8-02E7E9B0F828}" type="pres">
      <dgm:prSet presAssocID="{142335A8-6982-4612-AB6A-B2DF05CAA6CF}" presName="hierRoot1" presStyleCnt="0"/>
      <dgm:spPr/>
    </dgm:pt>
    <dgm:pt modelId="{1B135C1F-A9A8-46AE-A3D6-A790B5E3BF4C}" type="pres">
      <dgm:prSet presAssocID="{142335A8-6982-4612-AB6A-B2DF05CAA6CF}" presName="composite" presStyleCnt="0"/>
      <dgm:spPr/>
    </dgm:pt>
    <dgm:pt modelId="{7C2B2CB0-1B5D-470E-B50C-B0DA2FC2DCE2}" type="pres">
      <dgm:prSet presAssocID="{142335A8-6982-4612-AB6A-B2DF05CAA6CF}" presName="background" presStyleLbl="node0" presStyleIdx="0" presStyleCnt="4"/>
      <dgm:spPr/>
    </dgm:pt>
    <dgm:pt modelId="{6CCDF811-C3A1-4C03-AFC2-9CC92F41EDC4}" type="pres">
      <dgm:prSet presAssocID="{142335A8-6982-4612-AB6A-B2DF05CAA6CF}" presName="text" presStyleLbl="fgAcc0" presStyleIdx="0" presStyleCnt="4">
        <dgm:presLayoutVars>
          <dgm:chPref val="3"/>
        </dgm:presLayoutVars>
      </dgm:prSet>
      <dgm:spPr/>
    </dgm:pt>
    <dgm:pt modelId="{C8E440CB-053D-4FA7-BABE-2FEE8F476215}" type="pres">
      <dgm:prSet presAssocID="{142335A8-6982-4612-AB6A-B2DF05CAA6CF}" presName="hierChild2" presStyleCnt="0"/>
      <dgm:spPr/>
    </dgm:pt>
    <dgm:pt modelId="{97FACFD7-FADD-4276-82C3-C68EB25D97ED}" type="pres">
      <dgm:prSet presAssocID="{F3159A1B-875F-484B-88F6-7B23931D4043}" presName="hierRoot1" presStyleCnt="0"/>
      <dgm:spPr/>
    </dgm:pt>
    <dgm:pt modelId="{D889767D-5563-441B-9AE5-EB802BEE1AF6}" type="pres">
      <dgm:prSet presAssocID="{F3159A1B-875F-484B-88F6-7B23931D4043}" presName="composite" presStyleCnt="0"/>
      <dgm:spPr/>
    </dgm:pt>
    <dgm:pt modelId="{0530AB4F-57CC-47DE-9DAD-3DBA7024ED63}" type="pres">
      <dgm:prSet presAssocID="{F3159A1B-875F-484B-88F6-7B23931D4043}" presName="background" presStyleLbl="node0" presStyleIdx="1" presStyleCnt="4"/>
      <dgm:spPr/>
    </dgm:pt>
    <dgm:pt modelId="{A04FB8C3-FAB9-4883-B963-8020B782CD0B}" type="pres">
      <dgm:prSet presAssocID="{F3159A1B-875F-484B-88F6-7B23931D4043}" presName="text" presStyleLbl="fgAcc0" presStyleIdx="1" presStyleCnt="4">
        <dgm:presLayoutVars>
          <dgm:chPref val="3"/>
        </dgm:presLayoutVars>
      </dgm:prSet>
      <dgm:spPr/>
    </dgm:pt>
    <dgm:pt modelId="{9E3CB62C-C95F-42F6-85AB-E8BA235E8E40}" type="pres">
      <dgm:prSet presAssocID="{F3159A1B-875F-484B-88F6-7B23931D4043}" presName="hierChild2" presStyleCnt="0"/>
      <dgm:spPr/>
    </dgm:pt>
    <dgm:pt modelId="{BB17ED6B-A60D-467D-A445-65F86C154E89}" type="pres">
      <dgm:prSet presAssocID="{DD60F89F-25F7-4660-AA82-8E7647249364}" presName="hierRoot1" presStyleCnt="0"/>
      <dgm:spPr/>
    </dgm:pt>
    <dgm:pt modelId="{B4BA8E6A-6220-4B84-89FB-11A84997116D}" type="pres">
      <dgm:prSet presAssocID="{DD60F89F-25F7-4660-AA82-8E7647249364}" presName="composite" presStyleCnt="0"/>
      <dgm:spPr/>
    </dgm:pt>
    <dgm:pt modelId="{0EFCF19A-1082-4130-9A2C-942139D1FACF}" type="pres">
      <dgm:prSet presAssocID="{DD60F89F-25F7-4660-AA82-8E7647249364}" presName="background" presStyleLbl="node0" presStyleIdx="2" presStyleCnt="4"/>
      <dgm:spPr/>
    </dgm:pt>
    <dgm:pt modelId="{675279DB-A53A-4B81-8F4A-07741886461F}" type="pres">
      <dgm:prSet presAssocID="{DD60F89F-25F7-4660-AA82-8E7647249364}" presName="text" presStyleLbl="fgAcc0" presStyleIdx="2" presStyleCnt="4">
        <dgm:presLayoutVars>
          <dgm:chPref val="3"/>
        </dgm:presLayoutVars>
      </dgm:prSet>
      <dgm:spPr/>
    </dgm:pt>
    <dgm:pt modelId="{0DF0A467-C072-4D02-B203-D59487EFA2E5}" type="pres">
      <dgm:prSet presAssocID="{DD60F89F-25F7-4660-AA82-8E7647249364}" presName="hierChild2" presStyleCnt="0"/>
      <dgm:spPr/>
    </dgm:pt>
    <dgm:pt modelId="{4BFC8AB1-3E67-4B93-A414-E21EAFF03710}" type="pres">
      <dgm:prSet presAssocID="{1FA05987-46D9-45F7-A5E7-25442E1B2A75}" presName="hierRoot1" presStyleCnt="0"/>
      <dgm:spPr/>
    </dgm:pt>
    <dgm:pt modelId="{F4E391BD-D64D-4ED8-BA21-239C1400F628}" type="pres">
      <dgm:prSet presAssocID="{1FA05987-46D9-45F7-A5E7-25442E1B2A75}" presName="composite" presStyleCnt="0"/>
      <dgm:spPr/>
    </dgm:pt>
    <dgm:pt modelId="{44415693-E560-4D48-972F-226E585DACC0}" type="pres">
      <dgm:prSet presAssocID="{1FA05987-46D9-45F7-A5E7-25442E1B2A75}" presName="background" presStyleLbl="node0" presStyleIdx="3" presStyleCnt="4"/>
      <dgm:spPr/>
    </dgm:pt>
    <dgm:pt modelId="{AD82D4AC-5CB8-43FC-A92F-B49A0388A894}" type="pres">
      <dgm:prSet presAssocID="{1FA05987-46D9-45F7-A5E7-25442E1B2A75}" presName="text" presStyleLbl="fgAcc0" presStyleIdx="3" presStyleCnt="4">
        <dgm:presLayoutVars>
          <dgm:chPref val="3"/>
        </dgm:presLayoutVars>
      </dgm:prSet>
      <dgm:spPr/>
    </dgm:pt>
    <dgm:pt modelId="{72532EE8-9BED-4A5F-8735-80E4185CAA6C}" type="pres">
      <dgm:prSet presAssocID="{1FA05987-46D9-45F7-A5E7-25442E1B2A75}" presName="hierChild2" presStyleCnt="0"/>
      <dgm:spPr/>
    </dgm:pt>
  </dgm:ptLst>
  <dgm:cxnLst>
    <dgm:cxn modelId="{CFEEAD29-01C1-486C-92D4-D3B08833F9BB}" type="presOf" srcId="{142335A8-6982-4612-AB6A-B2DF05CAA6CF}" destId="{6CCDF811-C3A1-4C03-AFC2-9CC92F41EDC4}" srcOrd="0" destOrd="0" presId="urn:microsoft.com/office/officeart/2005/8/layout/hierarchy1"/>
    <dgm:cxn modelId="{5A68C03B-44DB-47B1-8320-D94BAE58D0DD}" srcId="{E1D7B871-89FE-48E5-B483-F7D583CFC11A}" destId="{142335A8-6982-4612-AB6A-B2DF05CAA6CF}" srcOrd="0" destOrd="0" parTransId="{781AAFC3-7054-41EC-8885-B703FD260873}" sibTransId="{12223496-57A6-4BEB-9DB9-4D8BA2AF851A}"/>
    <dgm:cxn modelId="{D853E85D-D3CC-4F9D-BD77-A7A4EE6C4EA2}" srcId="{E1D7B871-89FE-48E5-B483-F7D583CFC11A}" destId="{F3159A1B-875F-484B-88F6-7B23931D4043}" srcOrd="1" destOrd="0" parTransId="{4519D11D-3551-45E2-88D2-04D9B67C3D1C}" sibTransId="{A24A99C7-EE58-4850-97B3-1B31D348B43E}"/>
    <dgm:cxn modelId="{973B0B45-9034-40CE-9E66-DCB9B2882968}" type="presOf" srcId="{1FA05987-46D9-45F7-A5E7-25442E1B2A75}" destId="{AD82D4AC-5CB8-43FC-A92F-B49A0388A894}" srcOrd="0" destOrd="0" presId="urn:microsoft.com/office/officeart/2005/8/layout/hierarchy1"/>
    <dgm:cxn modelId="{C6BC2066-2E55-48EF-97B0-57D6A29D347B}" srcId="{E1D7B871-89FE-48E5-B483-F7D583CFC11A}" destId="{1FA05987-46D9-45F7-A5E7-25442E1B2A75}" srcOrd="3" destOrd="0" parTransId="{8CC504DA-62AA-42E3-8C83-45877945A274}" sibTransId="{A2932489-5B7F-436A-A9DC-597128836A09}"/>
    <dgm:cxn modelId="{D18EFC76-8CBA-43D4-AFD0-35920271831C}" type="presOf" srcId="{DD60F89F-25F7-4660-AA82-8E7647249364}" destId="{675279DB-A53A-4B81-8F4A-07741886461F}" srcOrd="0" destOrd="0" presId="urn:microsoft.com/office/officeart/2005/8/layout/hierarchy1"/>
    <dgm:cxn modelId="{E57790B0-BC67-4458-BEA3-A852EBBF5977}" type="presOf" srcId="{F3159A1B-875F-484B-88F6-7B23931D4043}" destId="{A04FB8C3-FAB9-4883-B963-8020B782CD0B}" srcOrd="0" destOrd="0" presId="urn:microsoft.com/office/officeart/2005/8/layout/hierarchy1"/>
    <dgm:cxn modelId="{B2FF90C2-6973-4D85-9307-4CF7625A5859}" srcId="{E1D7B871-89FE-48E5-B483-F7D583CFC11A}" destId="{DD60F89F-25F7-4660-AA82-8E7647249364}" srcOrd="2" destOrd="0" parTransId="{1FA8F0C2-2BF8-4794-A33E-9D92F47B9D87}" sibTransId="{B8527D2F-BD95-47C4-A68D-8DFF754F7079}"/>
    <dgm:cxn modelId="{690E7CF9-9E67-463D-A464-70CB2E6B4B68}" type="presOf" srcId="{E1D7B871-89FE-48E5-B483-F7D583CFC11A}" destId="{3E84571C-D0DD-4DA7-AA2C-450720898ECF}" srcOrd="0" destOrd="0" presId="urn:microsoft.com/office/officeart/2005/8/layout/hierarchy1"/>
    <dgm:cxn modelId="{08E5187C-FEE7-452A-A0C5-8D26EDC857ED}" type="presParOf" srcId="{3E84571C-D0DD-4DA7-AA2C-450720898ECF}" destId="{4743893B-27EE-4C04-A6C8-02E7E9B0F828}" srcOrd="0" destOrd="0" presId="urn:microsoft.com/office/officeart/2005/8/layout/hierarchy1"/>
    <dgm:cxn modelId="{D8807E72-871C-470C-AB57-7CDA0EA844B0}" type="presParOf" srcId="{4743893B-27EE-4C04-A6C8-02E7E9B0F828}" destId="{1B135C1F-A9A8-46AE-A3D6-A790B5E3BF4C}" srcOrd="0" destOrd="0" presId="urn:microsoft.com/office/officeart/2005/8/layout/hierarchy1"/>
    <dgm:cxn modelId="{451DFE63-788A-4F23-A20B-0CF72677E91A}" type="presParOf" srcId="{1B135C1F-A9A8-46AE-A3D6-A790B5E3BF4C}" destId="{7C2B2CB0-1B5D-470E-B50C-B0DA2FC2DCE2}" srcOrd="0" destOrd="0" presId="urn:microsoft.com/office/officeart/2005/8/layout/hierarchy1"/>
    <dgm:cxn modelId="{3CC6E59A-035D-4DCB-ADAA-237093C43BBC}" type="presParOf" srcId="{1B135C1F-A9A8-46AE-A3D6-A790B5E3BF4C}" destId="{6CCDF811-C3A1-4C03-AFC2-9CC92F41EDC4}" srcOrd="1" destOrd="0" presId="urn:microsoft.com/office/officeart/2005/8/layout/hierarchy1"/>
    <dgm:cxn modelId="{52CCA78A-1D80-4D50-A89F-E0C049F11658}" type="presParOf" srcId="{4743893B-27EE-4C04-A6C8-02E7E9B0F828}" destId="{C8E440CB-053D-4FA7-BABE-2FEE8F476215}" srcOrd="1" destOrd="0" presId="urn:microsoft.com/office/officeart/2005/8/layout/hierarchy1"/>
    <dgm:cxn modelId="{C7429163-F669-4157-AE15-104C72E3BECA}" type="presParOf" srcId="{3E84571C-D0DD-4DA7-AA2C-450720898ECF}" destId="{97FACFD7-FADD-4276-82C3-C68EB25D97ED}" srcOrd="1" destOrd="0" presId="urn:microsoft.com/office/officeart/2005/8/layout/hierarchy1"/>
    <dgm:cxn modelId="{4C0FBD60-AA7E-4860-9F28-3CBF1F453793}" type="presParOf" srcId="{97FACFD7-FADD-4276-82C3-C68EB25D97ED}" destId="{D889767D-5563-441B-9AE5-EB802BEE1AF6}" srcOrd="0" destOrd="0" presId="urn:microsoft.com/office/officeart/2005/8/layout/hierarchy1"/>
    <dgm:cxn modelId="{2DF46257-6B7B-4266-B173-CBAC9CA7A227}" type="presParOf" srcId="{D889767D-5563-441B-9AE5-EB802BEE1AF6}" destId="{0530AB4F-57CC-47DE-9DAD-3DBA7024ED63}" srcOrd="0" destOrd="0" presId="urn:microsoft.com/office/officeart/2005/8/layout/hierarchy1"/>
    <dgm:cxn modelId="{B5537273-29FA-42C7-9C1C-287912AA9D1C}" type="presParOf" srcId="{D889767D-5563-441B-9AE5-EB802BEE1AF6}" destId="{A04FB8C3-FAB9-4883-B963-8020B782CD0B}" srcOrd="1" destOrd="0" presId="urn:microsoft.com/office/officeart/2005/8/layout/hierarchy1"/>
    <dgm:cxn modelId="{462AE2DE-FA71-4319-9DA1-F93B84746885}" type="presParOf" srcId="{97FACFD7-FADD-4276-82C3-C68EB25D97ED}" destId="{9E3CB62C-C95F-42F6-85AB-E8BA235E8E40}" srcOrd="1" destOrd="0" presId="urn:microsoft.com/office/officeart/2005/8/layout/hierarchy1"/>
    <dgm:cxn modelId="{E0E7FB43-E3D2-44F6-B817-676DBC581F05}" type="presParOf" srcId="{3E84571C-D0DD-4DA7-AA2C-450720898ECF}" destId="{BB17ED6B-A60D-467D-A445-65F86C154E89}" srcOrd="2" destOrd="0" presId="urn:microsoft.com/office/officeart/2005/8/layout/hierarchy1"/>
    <dgm:cxn modelId="{3EDA8681-AD8C-422F-AC81-7ECD5BD1FD75}" type="presParOf" srcId="{BB17ED6B-A60D-467D-A445-65F86C154E89}" destId="{B4BA8E6A-6220-4B84-89FB-11A84997116D}" srcOrd="0" destOrd="0" presId="urn:microsoft.com/office/officeart/2005/8/layout/hierarchy1"/>
    <dgm:cxn modelId="{CA52A635-3C52-41BA-A089-E5ECFFFFE38B}" type="presParOf" srcId="{B4BA8E6A-6220-4B84-89FB-11A84997116D}" destId="{0EFCF19A-1082-4130-9A2C-942139D1FACF}" srcOrd="0" destOrd="0" presId="urn:microsoft.com/office/officeart/2005/8/layout/hierarchy1"/>
    <dgm:cxn modelId="{C10C9BE7-B325-47C5-A90C-1F6916437E07}" type="presParOf" srcId="{B4BA8E6A-6220-4B84-89FB-11A84997116D}" destId="{675279DB-A53A-4B81-8F4A-07741886461F}" srcOrd="1" destOrd="0" presId="urn:microsoft.com/office/officeart/2005/8/layout/hierarchy1"/>
    <dgm:cxn modelId="{F42DC03D-DCBD-4FEC-A3E9-A0AAFBB15A5C}" type="presParOf" srcId="{BB17ED6B-A60D-467D-A445-65F86C154E89}" destId="{0DF0A467-C072-4D02-B203-D59487EFA2E5}" srcOrd="1" destOrd="0" presId="urn:microsoft.com/office/officeart/2005/8/layout/hierarchy1"/>
    <dgm:cxn modelId="{57DC1409-FC0E-40EC-AF8E-077DE5E951B4}" type="presParOf" srcId="{3E84571C-D0DD-4DA7-AA2C-450720898ECF}" destId="{4BFC8AB1-3E67-4B93-A414-E21EAFF03710}" srcOrd="3" destOrd="0" presId="urn:microsoft.com/office/officeart/2005/8/layout/hierarchy1"/>
    <dgm:cxn modelId="{6F97ACC8-79BD-4C03-BA6B-BD03338A051E}" type="presParOf" srcId="{4BFC8AB1-3E67-4B93-A414-E21EAFF03710}" destId="{F4E391BD-D64D-4ED8-BA21-239C1400F628}" srcOrd="0" destOrd="0" presId="urn:microsoft.com/office/officeart/2005/8/layout/hierarchy1"/>
    <dgm:cxn modelId="{CC291CBB-1EBD-40B3-9E3A-D42A1731FCA7}" type="presParOf" srcId="{F4E391BD-D64D-4ED8-BA21-239C1400F628}" destId="{44415693-E560-4D48-972F-226E585DACC0}" srcOrd="0" destOrd="0" presId="urn:microsoft.com/office/officeart/2005/8/layout/hierarchy1"/>
    <dgm:cxn modelId="{1AACC427-D12C-4A78-9C4B-05FD25A52D6A}" type="presParOf" srcId="{F4E391BD-D64D-4ED8-BA21-239C1400F628}" destId="{AD82D4AC-5CB8-43FC-A92F-B49A0388A894}" srcOrd="1" destOrd="0" presId="urn:microsoft.com/office/officeart/2005/8/layout/hierarchy1"/>
    <dgm:cxn modelId="{9757B8DA-5F62-428D-8CFA-30E08AD482AE}" type="presParOf" srcId="{4BFC8AB1-3E67-4B93-A414-E21EAFF03710}" destId="{72532EE8-9BED-4A5F-8735-80E4185CAA6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5A8587-A4D6-4C93-AB23-0DC495186A3F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8BC7D0-D689-4E4E-A383-A006891BBAF2}">
      <dgm:prSet phldr="0"/>
      <dgm:spPr/>
      <dgm:t>
        <a:bodyPr/>
        <a:lstStyle/>
        <a:p>
          <a:pPr rtl="0"/>
          <a:r>
            <a:rPr lang="en-US">
              <a:latin typeface="Tenorite"/>
              <a:cs typeface="Segoe UI"/>
            </a:rPr>
            <a:t>Convert </a:t>
          </a:r>
          <a:r>
            <a:rPr lang="en-US">
              <a:latin typeface="Tenorite"/>
            </a:rPr>
            <a:t>ordinal</a:t>
          </a:r>
          <a:r>
            <a:rPr lang="en-US"/>
            <a:t> </a:t>
          </a:r>
          <a:r>
            <a:rPr lang="en-US">
              <a:latin typeface="Tenorite"/>
            </a:rPr>
            <a:t>feature from</a:t>
          </a:r>
          <a:r>
            <a:rPr lang="en-US"/>
            <a:t> object to integer:</a:t>
          </a:r>
          <a:r>
            <a:rPr lang="en-US">
              <a:latin typeface="Tenorite"/>
            </a:rPr>
            <a:t> </a:t>
          </a:r>
          <a:r>
            <a:rPr lang="en-US" b="1">
              <a:latin typeface="Tenorite"/>
            </a:rPr>
            <a:t>Dependents</a:t>
          </a:r>
          <a:endParaRPr lang="en-US" b="1">
            <a:latin typeface="Tenorite"/>
            <a:cs typeface="Segoe UI"/>
          </a:endParaRPr>
        </a:p>
      </dgm:t>
    </dgm:pt>
    <dgm:pt modelId="{E67E772F-9E7C-4625-A95B-3AA0087E72E5}" type="parTrans" cxnId="{AC5536B5-EC41-4CAB-A0E8-605F9F2A5B15}">
      <dgm:prSet/>
      <dgm:spPr/>
    </dgm:pt>
    <dgm:pt modelId="{21EB3BFD-CC00-4CA5-ABF5-A2350B402B2F}" type="sibTrans" cxnId="{AC5536B5-EC41-4CAB-A0E8-605F9F2A5B15}">
      <dgm:prSet/>
      <dgm:spPr/>
      <dgm:t>
        <a:bodyPr/>
        <a:lstStyle/>
        <a:p>
          <a:endParaRPr lang="en-US"/>
        </a:p>
      </dgm:t>
    </dgm:pt>
    <dgm:pt modelId="{A9FCF130-0643-4D75-872A-90BA0F9D5764}">
      <dgm:prSet phldr="0"/>
      <dgm:spPr/>
      <dgm:t>
        <a:bodyPr/>
        <a:lstStyle/>
        <a:p>
          <a:pPr rtl="0"/>
          <a:r>
            <a:rPr lang="en-US">
              <a:latin typeface="Tenorite"/>
            </a:rPr>
            <a:t>One-hot Encode nominal feature: </a:t>
          </a:r>
          <a:r>
            <a:rPr lang="en-US" b="1">
              <a:latin typeface="Tenorite"/>
            </a:rPr>
            <a:t>Property_Area</a:t>
          </a:r>
          <a:r>
            <a:rPr lang="en-US">
              <a:latin typeface="Tenorite"/>
            </a:rPr>
            <a:t>.</a:t>
          </a:r>
          <a:endParaRPr lang="en-US"/>
        </a:p>
      </dgm:t>
    </dgm:pt>
    <dgm:pt modelId="{92603B5B-7185-4C14-992C-513C7788BD9F}" type="parTrans" cxnId="{7D79F26D-9E44-4093-9A3A-F4C691065228}">
      <dgm:prSet/>
      <dgm:spPr/>
    </dgm:pt>
    <dgm:pt modelId="{933F8B48-F07D-4E9D-9088-977F7970BE5C}" type="sibTrans" cxnId="{7D79F26D-9E44-4093-9A3A-F4C691065228}">
      <dgm:prSet/>
      <dgm:spPr/>
      <dgm:t>
        <a:bodyPr/>
        <a:lstStyle/>
        <a:p>
          <a:endParaRPr lang="en-US"/>
        </a:p>
      </dgm:t>
    </dgm:pt>
    <dgm:pt modelId="{6C04DCD0-CC69-4E54-98F1-E22DCAA0C94E}">
      <dgm:prSet phldr="0"/>
      <dgm:spPr/>
      <dgm:t>
        <a:bodyPr/>
        <a:lstStyle/>
        <a:p>
          <a:pPr rtl="0"/>
          <a:r>
            <a:rPr lang="en-US">
              <a:latin typeface="Tenorite"/>
              <a:cs typeface="Calibri"/>
            </a:rPr>
            <a:t>Convert binary categorical features from object to integer: </a:t>
          </a:r>
          <a:r>
            <a:rPr lang="en-US" b="1">
              <a:latin typeface="Tenorite"/>
              <a:cs typeface="Calibri"/>
            </a:rPr>
            <a:t>Gender, Married, Education, Self_Employed, Loan_Status.</a:t>
          </a:r>
          <a:endParaRPr lang="en-US">
            <a:latin typeface="Tenorite"/>
            <a:cs typeface="Calibri"/>
          </a:endParaRPr>
        </a:p>
      </dgm:t>
    </dgm:pt>
    <dgm:pt modelId="{8B9BB2B4-C497-47C4-9C63-8286D51D51C7}" type="parTrans" cxnId="{9A3161A7-925A-47FB-B77F-5BD6036EA818}">
      <dgm:prSet/>
      <dgm:spPr/>
    </dgm:pt>
    <dgm:pt modelId="{37CA528E-70D1-4837-A303-B2A3CF068F35}" type="sibTrans" cxnId="{9A3161A7-925A-47FB-B77F-5BD6036EA818}">
      <dgm:prSet/>
      <dgm:spPr/>
    </dgm:pt>
    <dgm:pt modelId="{02C84F9C-7C2C-44BB-ACD0-6B02D6FF62CF}" type="pres">
      <dgm:prSet presAssocID="{DA5A8587-A4D6-4C93-AB23-0DC495186A3F}" presName="vert0" presStyleCnt="0">
        <dgm:presLayoutVars>
          <dgm:dir/>
          <dgm:animOne val="branch"/>
          <dgm:animLvl val="lvl"/>
        </dgm:presLayoutVars>
      </dgm:prSet>
      <dgm:spPr/>
    </dgm:pt>
    <dgm:pt modelId="{01E32437-9C76-4A0F-9F53-3DB67345A884}" type="pres">
      <dgm:prSet presAssocID="{6C04DCD0-CC69-4E54-98F1-E22DCAA0C94E}" presName="thickLine" presStyleLbl="alignNode1" presStyleIdx="0" presStyleCnt="3"/>
      <dgm:spPr/>
    </dgm:pt>
    <dgm:pt modelId="{9556D298-72CA-4B21-A5DE-FCD7208E2E9F}" type="pres">
      <dgm:prSet presAssocID="{6C04DCD0-CC69-4E54-98F1-E22DCAA0C94E}" presName="horz1" presStyleCnt="0"/>
      <dgm:spPr/>
    </dgm:pt>
    <dgm:pt modelId="{A6942A96-1FC3-4324-9B06-848AF3064784}" type="pres">
      <dgm:prSet presAssocID="{6C04DCD0-CC69-4E54-98F1-E22DCAA0C94E}" presName="tx1" presStyleLbl="revTx" presStyleIdx="0" presStyleCnt="3"/>
      <dgm:spPr/>
    </dgm:pt>
    <dgm:pt modelId="{8E395D5C-5C7F-4A2B-A711-47C97B736999}" type="pres">
      <dgm:prSet presAssocID="{6C04DCD0-CC69-4E54-98F1-E22DCAA0C94E}" presName="vert1" presStyleCnt="0"/>
      <dgm:spPr/>
    </dgm:pt>
    <dgm:pt modelId="{B36B6C97-6CF7-40F2-A9A3-9B9BAF720B5D}" type="pres">
      <dgm:prSet presAssocID="{538BC7D0-D689-4E4E-A383-A006891BBAF2}" presName="thickLine" presStyleLbl="alignNode1" presStyleIdx="1" presStyleCnt="3"/>
      <dgm:spPr/>
    </dgm:pt>
    <dgm:pt modelId="{A2922A7E-4312-4793-9978-2BB76E37897B}" type="pres">
      <dgm:prSet presAssocID="{538BC7D0-D689-4E4E-A383-A006891BBAF2}" presName="horz1" presStyleCnt="0"/>
      <dgm:spPr/>
    </dgm:pt>
    <dgm:pt modelId="{AAB6A03A-57E4-4CDD-9616-8FAF6FF9E45E}" type="pres">
      <dgm:prSet presAssocID="{538BC7D0-D689-4E4E-A383-A006891BBAF2}" presName="tx1" presStyleLbl="revTx" presStyleIdx="1" presStyleCnt="3"/>
      <dgm:spPr/>
    </dgm:pt>
    <dgm:pt modelId="{1E090E36-C16B-42E0-86CA-55815AEE6784}" type="pres">
      <dgm:prSet presAssocID="{538BC7D0-D689-4E4E-A383-A006891BBAF2}" presName="vert1" presStyleCnt="0"/>
      <dgm:spPr/>
    </dgm:pt>
    <dgm:pt modelId="{740529B5-D645-43F9-814B-815300E945FB}" type="pres">
      <dgm:prSet presAssocID="{A9FCF130-0643-4D75-872A-90BA0F9D5764}" presName="thickLine" presStyleLbl="alignNode1" presStyleIdx="2" presStyleCnt="3"/>
      <dgm:spPr/>
    </dgm:pt>
    <dgm:pt modelId="{5348387D-D3B5-49D0-B3F4-BC581EF60941}" type="pres">
      <dgm:prSet presAssocID="{A9FCF130-0643-4D75-872A-90BA0F9D5764}" presName="horz1" presStyleCnt="0"/>
      <dgm:spPr/>
    </dgm:pt>
    <dgm:pt modelId="{2BC2C56C-CB65-4AC1-9928-7176E9075FAC}" type="pres">
      <dgm:prSet presAssocID="{A9FCF130-0643-4D75-872A-90BA0F9D5764}" presName="tx1" presStyleLbl="revTx" presStyleIdx="2" presStyleCnt="3"/>
      <dgm:spPr/>
    </dgm:pt>
    <dgm:pt modelId="{388D4DAC-2C37-4401-99C1-527A3A6B10DD}" type="pres">
      <dgm:prSet presAssocID="{A9FCF130-0643-4D75-872A-90BA0F9D5764}" presName="vert1" presStyleCnt="0"/>
      <dgm:spPr/>
    </dgm:pt>
  </dgm:ptLst>
  <dgm:cxnLst>
    <dgm:cxn modelId="{17C4ED38-2A5F-41FB-B1F6-87B9D306DCDB}" type="presOf" srcId="{6C04DCD0-CC69-4E54-98F1-E22DCAA0C94E}" destId="{A6942A96-1FC3-4324-9B06-848AF3064784}" srcOrd="0" destOrd="0" presId="urn:microsoft.com/office/officeart/2008/layout/LinedList"/>
    <dgm:cxn modelId="{4D658769-709E-4C61-A587-4082B2041EEA}" type="presOf" srcId="{A9FCF130-0643-4D75-872A-90BA0F9D5764}" destId="{2BC2C56C-CB65-4AC1-9928-7176E9075FAC}" srcOrd="0" destOrd="0" presId="urn:microsoft.com/office/officeart/2008/layout/LinedList"/>
    <dgm:cxn modelId="{7D79F26D-9E44-4093-9A3A-F4C691065228}" srcId="{DA5A8587-A4D6-4C93-AB23-0DC495186A3F}" destId="{A9FCF130-0643-4D75-872A-90BA0F9D5764}" srcOrd="2" destOrd="0" parTransId="{92603B5B-7185-4C14-992C-513C7788BD9F}" sibTransId="{933F8B48-F07D-4E9D-9088-977F7970BE5C}"/>
    <dgm:cxn modelId="{9A3161A7-925A-47FB-B77F-5BD6036EA818}" srcId="{DA5A8587-A4D6-4C93-AB23-0DC495186A3F}" destId="{6C04DCD0-CC69-4E54-98F1-E22DCAA0C94E}" srcOrd="0" destOrd="0" parTransId="{8B9BB2B4-C497-47C4-9C63-8286D51D51C7}" sibTransId="{37CA528E-70D1-4837-A303-B2A3CF068F35}"/>
    <dgm:cxn modelId="{38EB50AD-E5A0-4053-A93C-05B3ADC0A005}" type="presOf" srcId="{DA5A8587-A4D6-4C93-AB23-0DC495186A3F}" destId="{02C84F9C-7C2C-44BB-ACD0-6B02D6FF62CF}" srcOrd="0" destOrd="0" presId="urn:microsoft.com/office/officeart/2008/layout/LinedList"/>
    <dgm:cxn modelId="{AC5536B5-EC41-4CAB-A0E8-605F9F2A5B15}" srcId="{DA5A8587-A4D6-4C93-AB23-0DC495186A3F}" destId="{538BC7D0-D689-4E4E-A383-A006891BBAF2}" srcOrd="1" destOrd="0" parTransId="{E67E772F-9E7C-4625-A95B-3AA0087E72E5}" sibTransId="{21EB3BFD-CC00-4CA5-ABF5-A2350B402B2F}"/>
    <dgm:cxn modelId="{795B0EDE-BF55-4007-8736-F6C20343B295}" type="presOf" srcId="{538BC7D0-D689-4E4E-A383-A006891BBAF2}" destId="{AAB6A03A-57E4-4CDD-9616-8FAF6FF9E45E}" srcOrd="0" destOrd="0" presId="urn:microsoft.com/office/officeart/2008/layout/LinedList"/>
    <dgm:cxn modelId="{63FA159B-272A-4AB2-A7C3-BBBE7BF8BC02}" type="presParOf" srcId="{02C84F9C-7C2C-44BB-ACD0-6B02D6FF62CF}" destId="{01E32437-9C76-4A0F-9F53-3DB67345A884}" srcOrd="0" destOrd="0" presId="urn:microsoft.com/office/officeart/2008/layout/LinedList"/>
    <dgm:cxn modelId="{9A812681-52E0-4703-9112-3F4C4DEDA823}" type="presParOf" srcId="{02C84F9C-7C2C-44BB-ACD0-6B02D6FF62CF}" destId="{9556D298-72CA-4B21-A5DE-FCD7208E2E9F}" srcOrd="1" destOrd="0" presId="urn:microsoft.com/office/officeart/2008/layout/LinedList"/>
    <dgm:cxn modelId="{85CF4E9C-C839-4E01-B9FA-CECBBF3A1194}" type="presParOf" srcId="{9556D298-72CA-4B21-A5DE-FCD7208E2E9F}" destId="{A6942A96-1FC3-4324-9B06-848AF3064784}" srcOrd="0" destOrd="0" presId="urn:microsoft.com/office/officeart/2008/layout/LinedList"/>
    <dgm:cxn modelId="{BFC37BA7-900C-4217-932F-BBF8A78A6DF6}" type="presParOf" srcId="{9556D298-72CA-4B21-A5DE-FCD7208E2E9F}" destId="{8E395D5C-5C7F-4A2B-A711-47C97B736999}" srcOrd="1" destOrd="0" presId="urn:microsoft.com/office/officeart/2008/layout/LinedList"/>
    <dgm:cxn modelId="{BA4E4885-0CB0-4FEC-B0AB-5D140AAF7137}" type="presParOf" srcId="{02C84F9C-7C2C-44BB-ACD0-6B02D6FF62CF}" destId="{B36B6C97-6CF7-40F2-A9A3-9B9BAF720B5D}" srcOrd="2" destOrd="0" presId="urn:microsoft.com/office/officeart/2008/layout/LinedList"/>
    <dgm:cxn modelId="{9666576C-0A2F-46B3-BF9F-BEFEB35E5F42}" type="presParOf" srcId="{02C84F9C-7C2C-44BB-ACD0-6B02D6FF62CF}" destId="{A2922A7E-4312-4793-9978-2BB76E37897B}" srcOrd="3" destOrd="0" presId="urn:microsoft.com/office/officeart/2008/layout/LinedList"/>
    <dgm:cxn modelId="{95E48689-4E7F-46C8-9307-635AED56A2D6}" type="presParOf" srcId="{A2922A7E-4312-4793-9978-2BB76E37897B}" destId="{AAB6A03A-57E4-4CDD-9616-8FAF6FF9E45E}" srcOrd="0" destOrd="0" presId="urn:microsoft.com/office/officeart/2008/layout/LinedList"/>
    <dgm:cxn modelId="{5FB4C3F9-2BF4-4794-BBCF-2012651D94A6}" type="presParOf" srcId="{A2922A7E-4312-4793-9978-2BB76E37897B}" destId="{1E090E36-C16B-42E0-86CA-55815AEE6784}" srcOrd="1" destOrd="0" presId="urn:microsoft.com/office/officeart/2008/layout/LinedList"/>
    <dgm:cxn modelId="{C809BDB2-D783-4259-BD11-8CF8A2A8FAE6}" type="presParOf" srcId="{02C84F9C-7C2C-44BB-ACD0-6B02D6FF62CF}" destId="{740529B5-D645-43F9-814B-815300E945FB}" srcOrd="4" destOrd="0" presId="urn:microsoft.com/office/officeart/2008/layout/LinedList"/>
    <dgm:cxn modelId="{E5697FAB-7512-4AA9-B0B6-8E1CED8E0D24}" type="presParOf" srcId="{02C84F9C-7C2C-44BB-ACD0-6B02D6FF62CF}" destId="{5348387D-D3B5-49D0-B3F4-BC581EF60941}" srcOrd="5" destOrd="0" presId="urn:microsoft.com/office/officeart/2008/layout/LinedList"/>
    <dgm:cxn modelId="{DE25A934-63A7-4D1E-ACC2-C00D43668F39}" type="presParOf" srcId="{5348387D-D3B5-49D0-B3F4-BC581EF60941}" destId="{2BC2C56C-CB65-4AC1-9928-7176E9075FAC}" srcOrd="0" destOrd="0" presId="urn:microsoft.com/office/officeart/2008/layout/LinedList"/>
    <dgm:cxn modelId="{C2EF2D3C-17FA-47B8-B253-3DA682E46A08}" type="presParOf" srcId="{5348387D-D3B5-49D0-B3F4-BC581EF60941}" destId="{388D4DAC-2C37-4401-99C1-527A3A6B10D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F82F2F-C2E2-4C3C-A705-69F84B8B20D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236F5F-3900-4D9F-86FB-4499C5D6A3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rgbClr val="444444"/>
              </a:solidFill>
              <a:latin typeface="Tenorite"/>
              <a:cs typeface="Calibri"/>
            </a:rPr>
            <a:t>Prevent Overfitting</a:t>
          </a:r>
        </a:p>
      </dgm:t>
    </dgm:pt>
    <dgm:pt modelId="{F4286590-1E76-45B9-A272-6908CEE4C1EA}" type="parTrans" cxnId="{FC6C78EA-1EE6-47C0-A5EA-16E438E8009F}">
      <dgm:prSet/>
      <dgm:spPr/>
      <dgm:t>
        <a:bodyPr/>
        <a:lstStyle/>
        <a:p>
          <a:endParaRPr lang="en-US"/>
        </a:p>
      </dgm:t>
    </dgm:pt>
    <dgm:pt modelId="{487799B1-CAC2-4FE5-8E2A-CA39DFC7DFE7}" type="sibTrans" cxnId="{FC6C78EA-1EE6-47C0-A5EA-16E438E8009F}">
      <dgm:prSet/>
      <dgm:spPr/>
      <dgm:t>
        <a:bodyPr/>
        <a:lstStyle/>
        <a:p>
          <a:endParaRPr lang="en-US"/>
        </a:p>
      </dgm:t>
    </dgm:pt>
    <dgm:pt modelId="{910F98D8-6975-4163-8D5B-7C78AB9D41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enorite"/>
              <a:cs typeface="Calibri"/>
            </a:rPr>
            <a:t>Better Performance</a:t>
          </a:r>
        </a:p>
      </dgm:t>
    </dgm:pt>
    <dgm:pt modelId="{D9A71E43-FB59-4F8C-B101-01E5E0A416DA}" type="parTrans" cxnId="{1ED5A3D5-CA9A-48B0-AF2E-61FC97E9924C}">
      <dgm:prSet/>
      <dgm:spPr/>
      <dgm:t>
        <a:bodyPr/>
        <a:lstStyle/>
        <a:p>
          <a:endParaRPr lang="en-US"/>
        </a:p>
      </dgm:t>
    </dgm:pt>
    <dgm:pt modelId="{1758EF00-9163-4AEE-A3CA-82677399C7FE}" type="sibTrans" cxnId="{1ED5A3D5-CA9A-48B0-AF2E-61FC97E9924C}">
      <dgm:prSet/>
      <dgm:spPr/>
      <dgm:t>
        <a:bodyPr/>
        <a:lstStyle/>
        <a:p>
          <a:endParaRPr lang="en-US"/>
        </a:p>
      </dgm:t>
    </dgm:pt>
    <dgm:pt modelId="{6A1D09DF-4412-4257-9535-CC63FB6EB2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enorite"/>
              <a:cs typeface="Calibri"/>
            </a:rPr>
            <a:t>Reliable Evaluation Metrics</a:t>
          </a:r>
        </a:p>
      </dgm:t>
    </dgm:pt>
    <dgm:pt modelId="{AA61396B-806F-4297-B521-86D460856834}" type="parTrans" cxnId="{9A9B2B10-11B6-456F-A341-0DE7EA2956C3}">
      <dgm:prSet/>
      <dgm:spPr/>
      <dgm:t>
        <a:bodyPr/>
        <a:lstStyle/>
        <a:p>
          <a:endParaRPr lang="en-US"/>
        </a:p>
      </dgm:t>
    </dgm:pt>
    <dgm:pt modelId="{04D01F53-9325-47A1-9C6C-9C1C05DF11D3}" type="sibTrans" cxnId="{9A9B2B10-11B6-456F-A341-0DE7EA2956C3}">
      <dgm:prSet/>
      <dgm:spPr/>
      <dgm:t>
        <a:bodyPr/>
        <a:lstStyle/>
        <a:p>
          <a:endParaRPr lang="en-US"/>
        </a:p>
      </dgm:t>
    </dgm:pt>
    <dgm:pt modelId="{2A5DB1B5-95B4-4DD1-92DE-38D84C5DAAA3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Tenorite"/>
              <a:cs typeface="Calibri"/>
            </a:rPr>
            <a:t>Outlier Removal</a:t>
          </a:r>
        </a:p>
      </dgm:t>
    </dgm:pt>
    <dgm:pt modelId="{49958413-4420-445B-803A-881B033CDAC8}" type="parTrans" cxnId="{64AC9BD7-2504-4A9E-825D-324531A8FDFE}">
      <dgm:prSet/>
      <dgm:spPr/>
    </dgm:pt>
    <dgm:pt modelId="{4CAD41C3-5183-40F9-BE3C-A03A15265144}" type="sibTrans" cxnId="{64AC9BD7-2504-4A9E-825D-324531A8FDFE}">
      <dgm:prSet/>
      <dgm:spPr/>
    </dgm:pt>
    <dgm:pt modelId="{50BA2BE5-BBCF-4D0A-8A9F-2D81EE49119B}" type="pres">
      <dgm:prSet presAssocID="{22F82F2F-C2E2-4C3C-A705-69F84B8B20DA}" presName="root" presStyleCnt="0">
        <dgm:presLayoutVars>
          <dgm:dir/>
          <dgm:resizeHandles val="exact"/>
        </dgm:presLayoutVars>
      </dgm:prSet>
      <dgm:spPr/>
    </dgm:pt>
    <dgm:pt modelId="{0A8D27EF-93A2-470C-A6EF-6633E2EB2AD5}" type="pres">
      <dgm:prSet presAssocID="{2A5DB1B5-95B4-4DD1-92DE-38D84C5DAAA3}" presName="compNode" presStyleCnt="0"/>
      <dgm:spPr/>
    </dgm:pt>
    <dgm:pt modelId="{A2C36E03-43DF-4E10-B6B8-2E8E2079ECC7}" type="pres">
      <dgm:prSet presAssocID="{2A5DB1B5-95B4-4DD1-92DE-38D84C5DAAA3}" presName="bgRect" presStyleLbl="bgShp" presStyleIdx="0" presStyleCnt="4"/>
      <dgm:spPr/>
    </dgm:pt>
    <dgm:pt modelId="{89D0554E-C0E8-490F-AC7E-E535708BDA60}" type="pres">
      <dgm:prSet presAssocID="{2A5DB1B5-95B4-4DD1-92DE-38D84C5DAAA3}" presName="iconRect" presStyleLbl="node1" presStyleIdx="0" presStyleCnt="4"/>
      <dgm:spPr/>
    </dgm:pt>
    <dgm:pt modelId="{E9C329AA-78F3-4F33-AC3C-03694EDCAD8D}" type="pres">
      <dgm:prSet presAssocID="{2A5DB1B5-95B4-4DD1-92DE-38D84C5DAAA3}" presName="spaceRect" presStyleCnt="0"/>
      <dgm:spPr/>
    </dgm:pt>
    <dgm:pt modelId="{6D1240A8-CC4B-4F8F-93D5-10C2D7725B4C}" type="pres">
      <dgm:prSet presAssocID="{2A5DB1B5-95B4-4DD1-92DE-38D84C5DAAA3}" presName="parTx" presStyleLbl="revTx" presStyleIdx="0" presStyleCnt="4">
        <dgm:presLayoutVars>
          <dgm:chMax val="0"/>
          <dgm:chPref val="0"/>
        </dgm:presLayoutVars>
      </dgm:prSet>
      <dgm:spPr/>
    </dgm:pt>
    <dgm:pt modelId="{EBF52C3E-1101-4C90-9EC6-8E69ACE2D603}" type="pres">
      <dgm:prSet presAssocID="{4CAD41C3-5183-40F9-BE3C-A03A15265144}" presName="sibTrans" presStyleCnt="0"/>
      <dgm:spPr/>
    </dgm:pt>
    <dgm:pt modelId="{C205BB84-211F-4755-AB43-97DC7DCD2E4F}" type="pres">
      <dgm:prSet presAssocID="{00236F5F-3900-4D9F-86FB-4499C5D6A3F9}" presName="compNode" presStyleCnt="0"/>
      <dgm:spPr/>
    </dgm:pt>
    <dgm:pt modelId="{8DB15A11-3D0C-4FFA-AE69-2DA26E42D6C8}" type="pres">
      <dgm:prSet presAssocID="{00236F5F-3900-4D9F-86FB-4499C5D6A3F9}" presName="bgRect" presStyleLbl="bgShp" presStyleIdx="1" presStyleCnt="4"/>
      <dgm:spPr/>
    </dgm:pt>
    <dgm:pt modelId="{15A72C6A-5D53-4B9D-8397-723613280785}" type="pres">
      <dgm:prSet presAssocID="{00236F5F-3900-4D9F-86FB-4499C5D6A3F9}" presName="iconRect" presStyleLbl="node1" presStyleIdx="1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3FF645C-BC9E-4289-BBBB-CC8FE99ADD51}" type="pres">
      <dgm:prSet presAssocID="{00236F5F-3900-4D9F-86FB-4499C5D6A3F9}" presName="spaceRect" presStyleCnt="0"/>
      <dgm:spPr/>
    </dgm:pt>
    <dgm:pt modelId="{A25E1B4B-9FDA-4408-A110-B67FB578B3A9}" type="pres">
      <dgm:prSet presAssocID="{00236F5F-3900-4D9F-86FB-4499C5D6A3F9}" presName="parTx" presStyleLbl="revTx" presStyleIdx="1" presStyleCnt="4">
        <dgm:presLayoutVars>
          <dgm:chMax val="0"/>
          <dgm:chPref val="0"/>
        </dgm:presLayoutVars>
      </dgm:prSet>
      <dgm:spPr/>
    </dgm:pt>
    <dgm:pt modelId="{E017F13A-7856-49EE-A7B1-FC9AFE9FC493}" type="pres">
      <dgm:prSet presAssocID="{487799B1-CAC2-4FE5-8E2A-CA39DFC7DFE7}" presName="sibTrans" presStyleCnt="0"/>
      <dgm:spPr/>
    </dgm:pt>
    <dgm:pt modelId="{E676581F-D208-480C-BDF2-00CAC3A96CCC}" type="pres">
      <dgm:prSet presAssocID="{910F98D8-6975-4163-8D5B-7C78AB9D41BA}" presName="compNode" presStyleCnt="0"/>
      <dgm:spPr/>
    </dgm:pt>
    <dgm:pt modelId="{3DC250E6-4B02-496E-8F5D-20FAB5EAB337}" type="pres">
      <dgm:prSet presAssocID="{910F98D8-6975-4163-8D5B-7C78AB9D41BA}" presName="bgRect" presStyleLbl="bgShp" presStyleIdx="2" presStyleCnt="4"/>
      <dgm:spPr/>
    </dgm:pt>
    <dgm:pt modelId="{326CA671-24A4-40CD-BB65-6DF3A5C8D8AC}" type="pres">
      <dgm:prSet presAssocID="{910F98D8-6975-4163-8D5B-7C78AB9D41BA}" presName="iconRect" presStyleLbl="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FE1CDC95-7A60-4A55-8D5C-C1E46A272472}" type="pres">
      <dgm:prSet presAssocID="{910F98D8-6975-4163-8D5B-7C78AB9D41BA}" presName="spaceRect" presStyleCnt="0"/>
      <dgm:spPr/>
    </dgm:pt>
    <dgm:pt modelId="{F59500DE-B36D-4445-A6A1-29BD861C74F4}" type="pres">
      <dgm:prSet presAssocID="{910F98D8-6975-4163-8D5B-7C78AB9D41BA}" presName="parTx" presStyleLbl="revTx" presStyleIdx="2" presStyleCnt="4">
        <dgm:presLayoutVars>
          <dgm:chMax val="0"/>
          <dgm:chPref val="0"/>
        </dgm:presLayoutVars>
      </dgm:prSet>
      <dgm:spPr/>
    </dgm:pt>
    <dgm:pt modelId="{60FECB0E-4FDC-4438-A85F-686A33A06992}" type="pres">
      <dgm:prSet presAssocID="{1758EF00-9163-4AEE-A3CA-82677399C7FE}" presName="sibTrans" presStyleCnt="0"/>
      <dgm:spPr/>
    </dgm:pt>
    <dgm:pt modelId="{41AC91E0-D3EB-4C2D-B9E3-CFE0FDB32CE2}" type="pres">
      <dgm:prSet presAssocID="{6A1D09DF-4412-4257-9535-CC63FB6EB294}" presName="compNode" presStyleCnt="0"/>
      <dgm:spPr/>
    </dgm:pt>
    <dgm:pt modelId="{AFA3F371-AED2-4EA3-8341-615CF37940C3}" type="pres">
      <dgm:prSet presAssocID="{6A1D09DF-4412-4257-9535-CC63FB6EB294}" presName="bgRect" presStyleLbl="bgShp" presStyleIdx="3" presStyleCnt="4"/>
      <dgm:spPr/>
    </dgm:pt>
    <dgm:pt modelId="{6451DE5C-F826-4D18-9028-3AA9F6450E6C}" type="pres">
      <dgm:prSet presAssocID="{6A1D09DF-4412-4257-9535-CC63FB6EB294}" presName="iconRect" presStyleLbl="node1" presStyleIdx="3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A2B420A8-142B-474D-B835-B1F1EBC0BAFE}" type="pres">
      <dgm:prSet presAssocID="{6A1D09DF-4412-4257-9535-CC63FB6EB294}" presName="spaceRect" presStyleCnt="0"/>
      <dgm:spPr/>
    </dgm:pt>
    <dgm:pt modelId="{D85C796D-9757-4371-B0BF-EFDB1B11626E}" type="pres">
      <dgm:prSet presAssocID="{6A1D09DF-4412-4257-9535-CC63FB6EB29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A9B2B10-11B6-456F-A341-0DE7EA2956C3}" srcId="{22F82F2F-C2E2-4C3C-A705-69F84B8B20DA}" destId="{6A1D09DF-4412-4257-9535-CC63FB6EB294}" srcOrd="3" destOrd="0" parTransId="{AA61396B-806F-4297-B521-86D460856834}" sibTransId="{04D01F53-9325-47A1-9C6C-9C1C05DF11D3}"/>
    <dgm:cxn modelId="{EB77FD16-3313-48EC-9FED-706E16004C5F}" type="presOf" srcId="{910F98D8-6975-4163-8D5B-7C78AB9D41BA}" destId="{F59500DE-B36D-4445-A6A1-29BD861C74F4}" srcOrd="0" destOrd="0" presId="urn:microsoft.com/office/officeart/2018/2/layout/IconVerticalSolidList"/>
    <dgm:cxn modelId="{4CD4D867-1F4C-4128-BFE9-740C104B3089}" type="presOf" srcId="{6A1D09DF-4412-4257-9535-CC63FB6EB294}" destId="{D85C796D-9757-4371-B0BF-EFDB1B11626E}" srcOrd="0" destOrd="0" presId="urn:microsoft.com/office/officeart/2018/2/layout/IconVerticalSolidList"/>
    <dgm:cxn modelId="{4DD014A9-86A7-4474-A51E-BDDE8203723F}" type="presOf" srcId="{22F82F2F-C2E2-4C3C-A705-69F84B8B20DA}" destId="{50BA2BE5-BBCF-4D0A-8A9F-2D81EE49119B}" srcOrd="0" destOrd="0" presId="urn:microsoft.com/office/officeart/2018/2/layout/IconVerticalSolidList"/>
    <dgm:cxn modelId="{AA9AE8B5-CE1D-4528-BAD9-F509D0AD21DE}" type="presOf" srcId="{00236F5F-3900-4D9F-86FB-4499C5D6A3F9}" destId="{A25E1B4B-9FDA-4408-A110-B67FB578B3A9}" srcOrd="0" destOrd="0" presId="urn:microsoft.com/office/officeart/2018/2/layout/IconVerticalSolidList"/>
    <dgm:cxn modelId="{1ED5A3D5-CA9A-48B0-AF2E-61FC97E9924C}" srcId="{22F82F2F-C2E2-4C3C-A705-69F84B8B20DA}" destId="{910F98D8-6975-4163-8D5B-7C78AB9D41BA}" srcOrd="2" destOrd="0" parTransId="{D9A71E43-FB59-4F8C-B101-01E5E0A416DA}" sibTransId="{1758EF00-9163-4AEE-A3CA-82677399C7FE}"/>
    <dgm:cxn modelId="{64AC9BD7-2504-4A9E-825D-324531A8FDFE}" srcId="{22F82F2F-C2E2-4C3C-A705-69F84B8B20DA}" destId="{2A5DB1B5-95B4-4DD1-92DE-38D84C5DAAA3}" srcOrd="0" destOrd="0" parTransId="{49958413-4420-445B-803A-881B033CDAC8}" sibTransId="{4CAD41C3-5183-40F9-BE3C-A03A15265144}"/>
    <dgm:cxn modelId="{4E5BF7DC-183F-4A2B-B7B3-5EB0D0E0AA98}" type="presOf" srcId="{2A5DB1B5-95B4-4DD1-92DE-38D84C5DAAA3}" destId="{6D1240A8-CC4B-4F8F-93D5-10C2D7725B4C}" srcOrd="0" destOrd="0" presId="urn:microsoft.com/office/officeart/2018/2/layout/IconVerticalSolidList"/>
    <dgm:cxn modelId="{FC6C78EA-1EE6-47C0-A5EA-16E438E8009F}" srcId="{22F82F2F-C2E2-4C3C-A705-69F84B8B20DA}" destId="{00236F5F-3900-4D9F-86FB-4499C5D6A3F9}" srcOrd="1" destOrd="0" parTransId="{F4286590-1E76-45B9-A272-6908CEE4C1EA}" sibTransId="{487799B1-CAC2-4FE5-8E2A-CA39DFC7DFE7}"/>
    <dgm:cxn modelId="{7C38F82D-73B6-4725-BC3A-5FDE709AE216}" type="presParOf" srcId="{50BA2BE5-BBCF-4D0A-8A9F-2D81EE49119B}" destId="{0A8D27EF-93A2-470C-A6EF-6633E2EB2AD5}" srcOrd="0" destOrd="0" presId="urn:microsoft.com/office/officeart/2018/2/layout/IconVerticalSolidList"/>
    <dgm:cxn modelId="{B897CE4F-CCD9-4673-B71D-A0636B43E6C9}" type="presParOf" srcId="{0A8D27EF-93A2-470C-A6EF-6633E2EB2AD5}" destId="{A2C36E03-43DF-4E10-B6B8-2E8E2079ECC7}" srcOrd="0" destOrd="0" presId="urn:microsoft.com/office/officeart/2018/2/layout/IconVerticalSolidList"/>
    <dgm:cxn modelId="{F1672B75-5A17-48B0-A20A-C028FBCF7CC2}" type="presParOf" srcId="{0A8D27EF-93A2-470C-A6EF-6633E2EB2AD5}" destId="{89D0554E-C0E8-490F-AC7E-E535708BDA60}" srcOrd="1" destOrd="0" presId="urn:microsoft.com/office/officeart/2018/2/layout/IconVerticalSolidList"/>
    <dgm:cxn modelId="{51BDE6EA-5117-4285-90E1-B14DD02BF2D6}" type="presParOf" srcId="{0A8D27EF-93A2-470C-A6EF-6633E2EB2AD5}" destId="{E9C329AA-78F3-4F33-AC3C-03694EDCAD8D}" srcOrd="2" destOrd="0" presId="urn:microsoft.com/office/officeart/2018/2/layout/IconVerticalSolidList"/>
    <dgm:cxn modelId="{C47681B1-8820-4FAE-AFE8-D328741CACE2}" type="presParOf" srcId="{0A8D27EF-93A2-470C-A6EF-6633E2EB2AD5}" destId="{6D1240A8-CC4B-4F8F-93D5-10C2D7725B4C}" srcOrd="3" destOrd="0" presId="urn:microsoft.com/office/officeart/2018/2/layout/IconVerticalSolidList"/>
    <dgm:cxn modelId="{95E5FEC2-3B36-4D70-95EA-D4D332998BB8}" type="presParOf" srcId="{50BA2BE5-BBCF-4D0A-8A9F-2D81EE49119B}" destId="{EBF52C3E-1101-4C90-9EC6-8E69ACE2D603}" srcOrd="1" destOrd="0" presId="urn:microsoft.com/office/officeart/2018/2/layout/IconVerticalSolidList"/>
    <dgm:cxn modelId="{A5F1901D-AD69-4E6D-8D94-CF392083BB06}" type="presParOf" srcId="{50BA2BE5-BBCF-4D0A-8A9F-2D81EE49119B}" destId="{C205BB84-211F-4755-AB43-97DC7DCD2E4F}" srcOrd="2" destOrd="0" presId="urn:microsoft.com/office/officeart/2018/2/layout/IconVerticalSolidList"/>
    <dgm:cxn modelId="{7C214391-BA6F-443C-901C-3A98916237BF}" type="presParOf" srcId="{C205BB84-211F-4755-AB43-97DC7DCD2E4F}" destId="{8DB15A11-3D0C-4FFA-AE69-2DA26E42D6C8}" srcOrd="0" destOrd="0" presId="urn:microsoft.com/office/officeart/2018/2/layout/IconVerticalSolidList"/>
    <dgm:cxn modelId="{DA59C8FD-ECD8-463E-B98E-043827877241}" type="presParOf" srcId="{C205BB84-211F-4755-AB43-97DC7DCD2E4F}" destId="{15A72C6A-5D53-4B9D-8397-723613280785}" srcOrd="1" destOrd="0" presId="urn:microsoft.com/office/officeart/2018/2/layout/IconVerticalSolidList"/>
    <dgm:cxn modelId="{2503FB75-8CF7-426B-BC5D-948B7615B48B}" type="presParOf" srcId="{C205BB84-211F-4755-AB43-97DC7DCD2E4F}" destId="{E3FF645C-BC9E-4289-BBBB-CC8FE99ADD51}" srcOrd="2" destOrd="0" presId="urn:microsoft.com/office/officeart/2018/2/layout/IconVerticalSolidList"/>
    <dgm:cxn modelId="{B054AB1D-27A3-43CF-96FC-077B955BCC60}" type="presParOf" srcId="{C205BB84-211F-4755-AB43-97DC7DCD2E4F}" destId="{A25E1B4B-9FDA-4408-A110-B67FB578B3A9}" srcOrd="3" destOrd="0" presId="urn:microsoft.com/office/officeart/2018/2/layout/IconVerticalSolidList"/>
    <dgm:cxn modelId="{7C968685-E457-47B6-9E1B-B35C1FF1AA01}" type="presParOf" srcId="{50BA2BE5-BBCF-4D0A-8A9F-2D81EE49119B}" destId="{E017F13A-7856-49EE-A7B1-FC9AFE9FC493}" srcOrd="3" destOrd="0" presId="urn:microsoft.com/office/officeart/2018/2/layout/IconVerticalSolidList"/>
    <dgm:cxn modelId="{0E019260-97C3-4A7B-9255-3C2C85380195}" type="presParOf" srcId="{50BA2BE5-BBCF-4D0A-8A9F-2D81EE49119B}" destId="{E676581F-D208-480C-BDF2-00CAC3A96CCC}" srcOrd="4" destOrd="0" presId="urn:microsoft.com/office/officeart/2018/2/layout/IconVerticalSolidList"/>
    <dgm:cxn modelId="{FF1B318F-B580-4B87-B30B-184C7BDC4930}" type="presParOf" srcId="{E676581F-D208-480C-BDF2-00CAC3A96CCC}" destId="{3DC250E6-4B02-496E-8F5D-20FAB5EAB337}" srcOrd="0" destOrd="0" presId="urn:microsoft.com/office/officeart/2018/2/layout/IconVerticalSolidList"/>
    <dgm:cxn modelId="{AE41738F-184D-4446-B345-D64039A3A0CC}" type="presParOf" srcId="{E676581F-D208-480C-BDF2-00CAC3A96CCC}" destId="{326CA671-24A4-40CD-BB65-6DF3A5C8D8AC}" srcOrd="1" destOrd="0" presId="urn:microsoft.com/office/officeart/2018/2/layout/IconVerticalSolidList"/>
    <dgm:cxn modelId="{CC1C63E0-EF3A-443F-9410-578FE0C17AFF}" type="presParOf" srcId="{E676581F-D208-480C-BDF2-00CAC3A96CCC}" destId="{FE1CDC95-7A60-4A55-8D5C-C1E46A272472}" srcOrd="2" destOrd="0" presId="urn:microsoft.com/office/officeart/2018/2/layout/IconVerticalSolidList"/>
    <dgm:cxn modelId="{57356AA0-4E79-420A-B9BA-47E403B02F48}" type="presParOf" srcId="{E676581F-D208-480C-BDF2-00CAC3A96CCC}" destId="{F59500DE-B36D-4445-A6A1-29BD861C74F4}" srcOrd="3" destOrd="0" presId="urn:microsoft.com/office/officeart/2018/2/layout/IconVerticalSolidList"/>
    <dgm:cxn modelId="{B362EAE2-37E3-46AE-B915-5E9719A930D5}" type="presParOf" srcId="{50BA2BE5-BBCF-4D0A-8A9F-2D81EE49119B}" destId="{60FECB0E-4FDC-4438-A85F-686A33A06992}" srcOrd="5" destOrd="0" presId="urn:microsoft.com/office/officeart/2018/2/layout/IconVerticalSolidList"/>
    <dgm:cxn modelId="{C3547EA4-318B-43F8-9AD2-4D63E7AFDB6F}" type="presParOf" srcId="{50BA2BE5-BBCF-4D0A-8A9F-2D81EE49119B}" destId="{41AC91E0-D3EB-4C2D-B9E3-CFE0FDB32CE2}" srcOrd="6" destOrd="0" presId="urn:microsoft.com/office/officeart/2018/2/layout/IconVerticalSolidList"/>
    <dgm:cxn modelId="{2A9F6524-8158-41B1-94CD-736DA17F5DAB}" type="presParOf" srcId="{41AC91E0-D3EB-4C2D-B9E3-CFE0FDB32CE2}" destId="{AFA3F371-AED2-4EA3-8341-615CF37940C3}" srcOrd="0" destOrd="0" presId="urn:microsoft.com/office/officeart/2018/2/layout/IconVerticalSolidList"/>
    <dgm:cxn modelId="{FADAD46D-1A00-4A20-9179-CCC8A33F0F60}" type="presParOf" srcId="{41AC91E0-D3EB-4C2D-B9E3-CFE0FDB32CE2}" destId="{6451DE5C-F826-4D18-9028-3AA9F6450E6C}" srcOrd="1" destOrd="0" presId="urn:microsoft.com/office/officeart/2018/2/layout/IconVerticalSolidList"/>
    <dgm:cxn modelId="{08DC8F81-F007-4A8C-B6D7-42B5050F1332}" type="presParOf" srcId="{41AC91E0-D3EB-4C2D-B9E3-CFE0FDB32CE2}" destId="{A2B420A8-142B-474D-B835-B1F1EBC0BAFE}" srcOrd="2" destOrd="0" presId="urn:microsoft.com/office/officeart/2018/2/layout/IconVerticalSolidList"/>
    <dgm:cxn modelId="{4F08CF1D-9144-46A7-9DE6-CECC3E2CFC01}" type="presParOf" srcId="{41AC91E0-D3EB-4C2D-B9E3-CFE0FDB32CE2}" destId="{D85C796D-9757-4371-B0BF-EFDB1B11626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2F82F2F-C2E2-4C3C-A705-69F84B8B20D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236F5F-3900-4D9F-86FB-4499C5D6A3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Feature Scaling</a:t>
          </a:r>
        </a:p>
      </dgm:t>
    </dgm:pt>
    <dgm:pt modelId="{F4286590-1E76-45B9-A272-6908CEE4C1EA}" type="parTrans" cxnId="{FC6C78EA-1EE6-47C0-A5EA-16E438E8009F}">
      <dgm:prSet/>
      <dgm:spPr/>
      <dgm:t>
        <a:bodyPr/>
        <a:lstStyle/>
        <a:p>
          <a:endParaRPr lang="en-US"/>
        </a:p>
      </dgm:t>
    </dgm:pt>
    <dgm:pt modelId="{487799B1-CAC2-4FE5-8E2A-CA39DFC7DFE7}" type="sibTrans" cxnId="{FC6C78EA-1EE6-47C0-A5EA-16E438E8009F}">
      <dgm:prSet/>
      <dgm:spPr/>
      <dgm:t>
        <a:bodyPr/>
        <a:lstStyle/>
        <a:p>
          <a:endParaRPr lang="en-US"/>
        </a:p>
      </dgm:t>
    </dgm:pt>
    <dgm:pt modelId="{5E421EB4-0525-4A76-97FE-CDD67D3BA7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Equal Importance</a:t>
          </a:r>
        </a:p>
      </dgm:t>
    </dgm:pt>
    <dgm:pt modelId="{9B36708A-7CEE-4BDA-8AA8-79F3DF55CB2F}" type="parTrans" cxnId="{FD93F902-5ECA-46D2-8680-F3943DD5AEC9}">
      <dgm:prSet/>
      <dgm:spPr/>
      <dgm:t>
        <a:bodyPr/>
        <a:lstStyle/>
        <a:p>
          <a:endParaRPr lang="en-US"/>
        </a:p>
      </dgm:t>
    </dgm:pt>
    <dgm:pt modelId="{E31FE3FB-C11D-41A1-A17A-6FAD8263EB8A}" type="sibTrans" cxnId="{FD93F902-5ECA-46D2-8680-F3943DD5AEC9}">
      <dgm:prSet/>
      <dgm:spPr/>
      <dgm:t>
        <a:bodyPr/>
        <a:lstStyle/>
        <a:p>
          <a:endParaRPr lang="en-US"/>
        </a:p>
      </dgm:t>
    </dgm:pt>
    <dgm:pt modelId="{ADC1045A-5A8A-43C7-A1E0-C34AEBFAF7C7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enorite"/>
            </a:rPr>
            <a:t>Faster Convergence</a:t>
          </a:r>
          <a:endParaRPr lang="en-US"/>
        </a:p>
      </dgm:t>
    </dgm:pt>
    <dgm:pt modelId="{BF5E29A8-0AC7-4607-A141-A473979D5374}" type="parTrans" cxnId="{B4209007-17D4-429D-8E28-35F01C8C468D}">
      <dgm:prSet/>
      <dgm:spPr/>
      <dgm:t>
        <a:bodyPr/>
        <a:lstStyle/>
        <a:p>
          <a:endParaRPr lang="en-US"/>
        </a:p>
      </dgm:t>
    </dgm:pt>
    <dgm:pt modelId="{C0DD0F56-B6E6-4F8A-9707-0C32D9130B13}" type="sibTrans" cxnId="{B4209007-17D4-429D-8E28-35F01C8C468D}">
      <dgm:prSet/>
      <dgm:spPr/>
      <dgm:t>
        <a:bodyPr/>
        <a:lstStyle/>
        <a:p>
          <a:endParaRPr lang="en-US"/>
        </a:p>
      </dgm:t>
    </dgm:pt>
    <dgm:pt modelId="{910F98D8-6975-4163-8D5B-7C78AB9D41BA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Tenorite"/>
            </a:rPr>
            <a:t>Improves Distance Based Models</a:t>
          </a:r>
        </a:p>
      </dgm:t>
    </dgm:pt>
    <dgm:pt modelId="{D9A71E43-FB59-4F8C-B101-01E5E0A416DA}" type="parTrans" cxnId="{1ED5A3D5-CA9A-48B0-AF2E-61FC97E9924C}">
      <dgm:prSet/>
      <dgm:spPr/>
      <dgm:t>
        <a:bodyPr/>
        <a:lstStyle/>
        <a:p>
          <a:endParaRPr lang="en-US"/>
        </a:p>
      </dgm:t>
    </dgm:pt>
    <dgm:pt modelId="{1758EF00-9163-4AEE-A3CA-82677399C7FE}" type="sibTrans" cxnId="{1ED5A3D5-CA9A-48B0-AF2E-61FC97E9924C}">
      <dgm:prSet/>
      <dgm:spPr/>
      <dgm:t>
        <a:bodyPr/>
        <a:lstStyle/>
        <a:p>
          <a:endParaRPr lang="en-US"/>
        </a:p>
      </dgm:t>
    </dgm:pt>
    <dgm:pt modelId="{04D52FDD-FAEB-4905-A0C5-49ADED7C9431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Tenorite"/>
            </a:rPr>
            <a:t>Ensures Normal</a:t>
          </a:r>
          <a:r>
            <a:rPr lang="en-US"/>
            <a:t> </a:t>
          </a:r>
          <a:r>
            <a:rPr lang="en-US">
              <a:latin typeface="Tenorite"/>
            </a:rPr>
            <a:t>Distribution </a:t>
          </a:r>
          <a:endParaRPr lang="en-US"/>
        </a:p>
      </dgm:t>
    </dgm:pt>
    <dgm:pt modelId="{D3446F31-A484-46A2-92B8-29C90F18F746}" type="parTrans" cxnId="{92BF6DE2-A80D-43AE-8962-BEC8F91777FC}">
      <dgm:prSet/>
      <dgm:spPr/>
    </dgm:pt>
    <dgm:pt modelId="{479377CD-CAF1-4887-98F6-58A93A9A5ED0}" type="sibTrans" cxnId="{92BF6DE2-A80D-43AE-8962-BEC8F91777FC}">
      <dgm:prSet/>
      <dgm:spPr/>
    </dgm:pt>
    <dgm:pt modelId="{50BA2BE5-BBCF-4D0A-8A9F-2D81EE49119B}" type="pres">
      <dgm:prSet presAssocID="{22F82F2F-C2E2-4C3C-A705-69F84B8B20DA}" presName="root" presStyleCnt="0">
        <dgm:presLayoutVars>
          <dgm:dir/>
          <dgm:resizeHandles val="exact"/>
        </dgm:presLayoutVars>
      </dgm:prSet>
      <dgm:spPr/>
    </dgm:pt>
    <dgm:pt modelId="{C205BB84-211F-4755-AB43-97DC7DCD2E4F}" type="pres">
      <dgm:prSet presAssocID="{00236F5F-3900-4D9F-86FB-4499C5D6A3F9}" presName="compNode" presStyleCnt="0"/>
      <dgm:spPr/>
    </dgm:pt>
    <dgm:pt modelId="{8DB15A11-3D0C-4FFA-AE69-2DA26E42D6C8}" type="pres">
      <dgm:prSet presAssocID="{00236F5F-3900-4D9F-86FB-4499C5D6A3F9}" presName="bgRect" presStyleLbl="bgShp" presStyleIdx="0" presStyleCnt="5"/>
      <dgm:spPr/>
    </dgm:pt>
    <dgm:pt modelId="{15A72C6A-5D53-4B9D-8397-723613280785}" type="pres">
      <dgm:prSet presAssocID="{00236F5F-3900-4D9F-86FB-4499C5D6A3F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3FF645C-BC9E-4289-BBBB-CC8FE99ADD51}" type="pres">
      <dgm:prSet presAssocID="{00236F5F-3900-4D9F-86FB-4499C5D6A3F9}" presName="spaceRect" presStyleCnt="0"/>
      <dgm:spPr/>
    </dgm:pt>
    <dgm:pt modelId="{A25E1B4B-9FDA-4408-A110-B67FB578B3A9}" type="pres">
      <dgm:prSet presAssocID="{00236F5F-3900-4D9F-86FB-4499C5D6A3F9}" presName="parTx" presStyleLbl="revTx" presStyleIdx="0" presStyleCnt="5">
        <dgm:presLayoutVars>
          <dgm:chMax val="0"/>
          <dgm:chPref val="0"/>
        </dgm:presLayoutVars>
      </dgm:prSet>
      <dgm:spPr/>
    </dgm:pt>
    <dgm:pt modelId="{E017F13A-7856-49EE-A7B1-FC9AFE9FC493}" type="pres">
      <dgm:prSet presAssocID="{487799B1-CAC2-4FE5-8E2A-CA39DFC7DFE7}" presName="sibTrans" presStyleCnt="0"/>
      <dgm:spPr/>
    </dgm:pt>
    <dgm:pt modelId="{F6206696-CCBD-4BAA-9E9E-F8C4C379418B}" type="pres">
      <dgm:prSet presAssocID="{5E421EB4-0525-4A76-97FE-CDD67D3BA7E8}" presName="compNode" presStyleCnt="0"/>
      <dgm:spPr/>
    </dgm:pt>
    <dgm:pt modelId="{4BBA29F4-A6DB-4B8B-A9F7-23AFAF2A159A}" type="pres">
      <dgm:prSet presAssocID="{5E421EB4-0525-4A76-97FE-CDD67D3BA7E8}" presName="bgRect" presStyleLbl="bgShp" presStyleIdx="1" presStyleCnt="5"/>
      <dgm:spPr/>
    </dgm:pt>
    <dgm:pt modelId="{C4548FB5-87C5-469E-B92D-3CF467DE75DB}" type="pres">
      <dgm:prSet presAssocID="{5E421EB4-0525-4A76-97FE-CDD67D3BA7E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04322C01-BE41-4228-B3AB-AA8A1E631580}" type="pres">
      <dgm:prSet presAssocID="{5E421EB4-0525-4A76-97FE-CDD67D3BA7E8}" presName="spaceRect" presStyleCnt="0"/>
      <dgm:spPr/>
    </dgm:pt>
    <dgm:pt modelId="{E330A523-2454-4B7F-BA31-D29D9DE161AA}" type="pres">
      <dgm:prSet presAssocID="{5E421EB4-0525-4A76-97FE-CDD67D3BA7E8}" presName="parTx" presStyleLbl="revTx" presStyleIdx="1" presStyleCnt="5">
        <dgm:presLayoutVars>
          <dgm:chMax val="0"/>
          <dgm:chPref val="0"/>
        </dgm:presLayoutVars>
      </dgm:prSet>
      <dgm:spPr/>
    </dgm:pt>
    <dgm:pt modelId="{05948831-A90B-4FAE-A2C8-9D9163B41D4A}" type="pres">
      <dgm:prSet presAssocID="{E31FE3FB-C11D-41A1-A17A-6FAD8263EB8A}" presName="sibTrans" presStyleCnt="0"/>
      <dgm:spPr/>
    </dgm:pt>
    <dgm:pt modelId="{393F25FE-598F-4E37-AC96-321E372DF43F}" type="pres">
      <dgm:prSet presAssocID="{ADC1045A-5A8A-43C7-A1E0-C34AEBFAF7C7}" presName="compNode" presStyleCnt="0"/>
      <dgm:spPr/>
    </dgm:pt>
    <dgm:pt modelId="{F55364D8-8C06-48F0-83E2-1A692952A9C4}" type="pres">
      <dgm:prSet presAssocID="{ADC1045A-5A8A-43C7-A1E0-C34AEBFAF7C7}" presName="bgRect" presStyleLbl="bgShp" presStyleIdx="2" presStyleCnt="5"/>
      <dgm:spPr/>
    </dgm:pt>
    <dgm:pt modelId="{5CA4A935-571D-48DE-8857-FBBCCF05F111}" type="pres">
      <dgm:prSet presAssocID="{ADC1045A-5A8A-43C7-A1E0-C34AEBFAF7C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43267DBE-7E4F-4900-8A3E-A7C8EF8B2DBC}" type="pres">
      <dgm:prSet presAssocID="{ADC1045A-5A8A-43C7-A1E0-C34AEBFAF7C7}" presName="spaceRect" presStyleCnt="0"/>
      <dgm:spPr/>
    </dgm:pt>
    <dgm:pt modelId="{F66FF92D-53E5-416F-A1F0-A27F5C4EFC4C}" type="pres">
      <dgm:prSet presAssocID="{ADC1045A-5A8A-43C7-A1E0-C34AEBFAF7C7}" presName="parTx" presStyleLbl="revTx" presStyleIdx="2" presStyleCnt="5">
        <dgm:presLayoutVars>
          <dgm:chMax val="0"/>
          <dgm:chPref val="0"/>
        </dgm:presLayoutVars>
      </dgm:prSet>
      <dgm:spPr/>
    </dgm:pt>
    <dgm:pt modelId="{C6FEA810-1CFF-4EB6-A8B3-DBC05FCEECA8}" type="pres">
      <dgm:prSet presAssocID="{C0DD0F56-B6E6-4F8A-9707-0C32D9130B13}" presName="sibTrans" presStyleCnt="0"/>
      <dgm:spPr/>
    </dgm:pt>
    <dgm:pt modelId="{E676581F-D208-480C-BDF2-00CAC3A96CCC}" type="pres">
      <dgm:prSet presAssocID="{910F98D8-6975-4163-8D5B-7C78AB9D41BA}" presName="compNode" presStyleCnt="0"/>
      <dgm:spPr/>
    </dgm:pt>
    <dgm:pt modelId="{3DC250E6-4B02-496E-8F5D-20FAB5EAB337}" type="pres">
      <dgm:prSet presAssocID="{910F98D8-6975-4163-8D5B-7C78AB9D41BA}" presName="bgRect" presStyleLbl="bgShp" presStyleIdx="3" presStyleCnt="5"/>
      <dgm:spPr/>
    </dgm:pt>
    <dgm:pt modelId="{326CA671-24A4-40CD-BB65-6DF3A5C8D8AC}" type="pres">
      <dgm:prSet presAssocID="{910F98D8-6975-4163-8D5B-7C78AB9D41B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FE1CDC95-7A60-4A55-8D5C-C1E46A272472}" type="pres">
      <dgm:prSet presAssocID="{910F98D8-6975-4163-8D5B-7C78AB9D41BA}" presName="spaceRect" presStyleCnt="0"/>
      <dgm:spPr/>
    </dgm:pt>
    <dgm:pt modelId="{F59500DE-B36D-4445-A6A1-29BD861C74F4}" type="pres">
      <dgm:prSet presAssocID="{910F98D8-6975-4163-8D5B-7C78AB9D41BA}" presName="parTx" presStyleLbl="revTx" presStyleIdx="3" presStyleCnt="5">
        <dgm:presLayoutVars>
          <dgm:chMax val="0"/>
          <dgm:chPref val="0"/>
        </dgm:presLayoutVars>
      </dgm:prSet>
      <dgm:spPr/>
    </dgm:pt>
    <dgm:pt modelId="{6AD8996D-CCE0-415A-8013-8AE56774F54B}" type="pres">
      <dgm:prSet presAssocID="{1758EF00-9163-4AEE-A3CA-82677399C7FE}" presName="sibTrans" presStyleCnt="0"/>
      <dgm:spPr/>
    </dgm:pt>
    <dgm:pt modelId="{3AFD25C2-09C0-4752-A4FB-CC6023B845F0}" type="pres">
      <dgm:prSet presAssocID="{04D52FDD-FAEB-4905-A0C5-49ADED7C9431}" presName="compNode" presStyleCnt="0"/>
      <dgm:spPr/>
    </dgm:pt>
    <dgm:pt modelId="{8C0B071B-5727-4639-8F68-484ECCD23445}" type="pres">
      <dgm:prSet presAssocID="{04D52FDD-FAEB-4905-A0C5-49ADED7C9431}" presName="bgRect" presStyleLbl="bgShp" presStyleIdx="4" presStyleCnt="5"/>
      <dgm:spPr/>
    </dgm:pt>
    <dgm:pt modelId="{C8183303-25DF-40CC-9D5F-C7640C3EAE96}" type="pres">
      <dgm:prSet presAssocID="{04D52FDD-FAEB-4905-A0C5-49ADED7C9431}" presName="iconRect" presStyleLbl="node1" presStyleIdx="4" presStyleCnt="5"/>
      <dgm:spPr/>
    </dgm:pt>
    <dgm:pt modelId="{3ACD06D4-2D5D-4AE2-921B-13658172CC35}" type="pres">
      <dgm:prSet presAssocID="{04D52FDD-FAEB-4905-A0C5-49ADED7C9431}" presName="spaceRect" presStyleCnt="0"/>
      <dgm:spPr/>
    </dgm:pt>
    <dgm:pt modelId="{34219EBE-BB49-4651-A528-90E995756309}" type="pres">
      <dgm:prSet presAssocID="{04D52FDD-FAEB-4905-A0C5-49ADED7C943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FD93F902-5ECA-46D2-8680-F3943DD5AEC9}" srcId="{22F82F2F-C2E2-4C3C-A705-69F84B8B20DA}" destId="{5E421EB4-0525-4A76-97FE-CDD67D3BA7E8}" srcOrd="1" destOrd="0" parTransId="{9B36708A-7CEE-4BDA-8AA8-79F3DF55CB2F}" sibTransId="{E31FE3FB-C11D-41A1-A17A-6FAD8263EB8A}"/>
    <dgm:cxn modelId="{B4209007-17D4-429D-8E28-35F01C8C468D}" srcId="{22F82F2F-C2E2-4C3C-A705-69F84B8B20DA}" destId="{ADC1045A-5A8A-43C7-A1E0-C34AEBFAF7C7}" srcOrd="2" destOrd="0" parTransId="{BF5E29A8-0AC7-4607-A141-A473979D5374}" sibTransId="{C0DD0F56-B6E6-4F8A-9707-0C32D9130B13}"/>
    <dgm:cxn modelId="{D401B161-E40E-4BE6-BB35-3388E29A3ABD}" type="presOf" srcId="{5E421EB4-0525-4A76-97FE-CDD67D3BA7E8}" destId="{E330A523-2454-4B7F-BA31-D29D9DE161AA}" srcOrd="0" destOrd="0" presId="urn:microsoft.com/office/officeart/2018/2/layout/IconVerticalSolidList"/>
    <dgm:cxn modelId="{4DD014A9-86A7-4474-A51E-BDDE8203723F}" type="presOf" srcId="{22F82F2F-C2E2-4C3C-A705-69F84B8B20DA}" destId="{50BA2BE5-BBCF-4D0A-8A9F-2D81EE49119B}" srcOrd="0" destOrd="0" presId="urn:microsoft.com/office/officeart/2018/2/layout/IconVerticalSolidList"/>
    <dgm:cxn modelId="{8671CEB6-0425-4CF8-9883-44E41F3762D3}" type="presOf" srcId="{00236F5F-3900-4D9F-86FB-4499C5D6A3F9}" destId="{A25E1B4B-9FDA-4408-A110-B67FB578B3A9}" srcOrd="0" destOrd="0" presId="urn:microsoft.com/office/officeart/2018/2/layout/IconVerticalSolidList"/>
    <dgm:cxn modelId="{683AD9C7-2DFE-461D-BA3E-34B27D949D39}" type="presOf" srcId="{04D52FDD-FAEB-4905-A0C5-49ADED7C9431}" destId="{34219EBE-BB49-4651-A528-90E995756309}" srcOrd="0" destOrd="0" presId="urn:microsoft.com/office/officeart/2018/2/layout/IconVerticalSolidList"/>
    <dgm:cxn modelId="{51C38ACD-686F-4264-A94F-98DFFB0F1688}" type="presOf" srcId="{910F98D8-6975-4163-8D5B-7C78AB9D41BA}" destId="{F59500DE-B36D-4445-A6A1-29BD861C74F4}" srcOrd="0" destOrd="0" presId="urn:microsoft.com/office/officeart/2018/2/layout/IconVerticalSolidList"/>
    <dgm:cxn modelId="{1ED5A3D5-CA9A-48B0-AF2E-61FC97E9924C}" srcId="{22F82F2F-C2E2-4C3C-A705-69F84B8B20DA}" destId="{910F98D8-6975-4163-8D5B-7C78AB9D41BA}" srcOrd="3" destOrd="0" parTransId="{D9A71E43-FB59-4F8C-B101-01E5E0A416DA}" sibTransId="{1758EF00-9163-4AEE-A3CA-82677399C7FE}"/>
    <dgm:cxn modelId="{92BF6DE2-A80D-43AE-8962-BEC8F91777FC}" srcId="{22F82F2F-C2E2-4C3C-A705-69F84B8B20DA}" destId="{04D52FDD-FAEB-4905-A0C5-49ADED7C9431}" srcOrd="4" destOrd="0" parTransId="{D3446F31-A484-46A2-92B8-29C90F18F746}" sibTransId="{479377CD-CAF1-4887-98F6-58A93A9A5ED0}"/>
    <dgm:cxn modelId="{FC6C78EA-1EE6-47C0-A5EA-16E438E8009F}" srcId="{22F82F2F-C2E2-4C3C-A705-69F84B8B20DA}" destId="{00236F5F-3900-4D9F-86FB-4499C5D6A3F9}" srcOrd="0" destOrd="0" parTransId="{F4286590-1E76-45B9-A272-6908CEE4C1EA}" sibTransId="{487799B1-CAC2-4FE5-8E2A-CA39DFC7DFE7}"/>
    <dgm:cxn modelId="{3464A9F6-2A2D-4CE2-97A9-E122157C91E8}" type="presOf" srcId="{ADC1045A-5A8A-43C7-A1E0-C34AEBFAF7C7}" destId="{F66FF92D-53E5-416F-A1F0-A27F5C4EFC4C}" srcOrd="0" destOrd="0" presId="urn:microsoft.com/office/officeart/2018/2/layout/IconVerticalSolidList"/>
    <dgm:cxn modelId="{57DB1B2C-5666-4368-BF30-E961245EF77A}" type="presParOf" srcId="{50BA2BE5-BBCF-4D0A-8A9F-2D81EE49119B}" destId="{C205BB84-211F-4755-AB43-97DC7DCD2E4F}" srcOrd="0" destOrd="0" presId="urn:microsoft.com/office/officeart/2018/2/layout/IconVerticalSolidList"/>
    <dgm:cxn modelId="{416890AC-4197-47A2-B59A-56C7BB7135F3}" type="presParOf" srcId="{C205BB84-211F-4755-AB43-97DC7DCD2E4F}" destId="{8DB15A11-3D0C-4FFA-AE69-2DA26E42D6C8}" srcOrd="0" destOrd="0" presId="urn:microsoft.com/office/officeart/2018/2/layout/IconVerticalSolidList"/>
    <dgm:cxn modelId="{16CFACA8-3668-47FA-A6F8-488298B05332}" type="presParOf" srcId="{C205BB84-211F-4755-AB43-97DC7DCD2E4F}" destId="{15A72C6A-5D53-4B9D-8397-723613280785}" srcOrd="1" destOrd="0" presId="urn:microsoft.com/office/officeart/2018/2/layout/IconVerticalSolidList"/>
    <dgm:cxn modelId="{340E7CE1-FE2A-4836-A014-6CEA7DCFE47B}" type="presParOf" srcId="{C205BB84-211F-4755-AB43-97DC7DCD2E4F}" destId="{E3FF645C-BC9E-4289-BBBB-CC8FE99ADD51}" srcOrd="2" destOrd="0" presId="urn:microsoft.com/office/officeart/2018/2/layout/IconVerticalSolidList"/>
    <dgm:cxn modelId="{1740F965-20DD-47F9-8886-4CA336F7FC32}" type="presParOf" srcId="{C205BB84-211F-4755-AB43-97DC7DCD2E4F}" destId="{A25E1B4B-9FDA-4408-A110-B67FB578B3A9}" srcOrd="3" destOrd="0" presId="urn:microsoft.com/office/officeart/2018/2/layout/IconVerticalSolidList"/>
    <dgm:cxn modelId="{73521BC9-BC9C-43A5-A948-3A17CD701548}" type="presParOf" srcId="{50BA2BE5-BBCF-4D0A-8A9F-2D81EE49119B}" destId="{E017F13A-7856-49EE-A7B1-FC9AFE9FC493}" srcOrd="1" destOrd="0" presId="urn:microsoft.com/office/officeart/2018/2/layout/IconVerticalSolidList"/>
    <dgm:cxn modelId="{8031D9C7-986C-4DD2-91C2-A3AA0583C3AE}" type="presParOf" srcId="{50BA2BE5-BBCF-4D0A-8A9F-2D81EE49119B}" destId="{F6206696-CCBD-4BAA-9E9E-F8C4C379418B}" srcOrd="2" destOrd="0" presId="urn:microsoft.com/office/officeart/2018/2/layout/IconVerticalSolidList"/>
    <dgm:cxn modelId="{4D9DB4A4-FE82-4936-B53C-76FA5BCE598F}" type="presParOf" srcId="{F6206696-CCBD-4BAA-9E9E-F8C4C379418B}" destId="{4BBA29F4-A6DB-4B8B-A9F7-23AFAF2A159A}" srcOrd="0" destOrd="0" presId="urn:microsoft.com/office/officeart/2018/2/layout/IconVerticalSolidList"/>
    <dgm:cxn modelId="{73FC16BA-3CE5-4D0F-B9BC-85C72EAA3AE7}" type="presParOf" srcId="{F6206696-CCBD-4BAA-9E9E-F8C4C379418B}" destId="{C4548FB5-87C5-469E-B92D-3CF467DE75DB}" srcOrd="1" destOrd="0" presId="urn:microsoft.com/office/officeart/2018/2/layout/IconVerticalSolidList"/>
    <dgm:cxn modelId="{BFCFEA48-9A7B-4EE1-B5E7-10D0272B1195}" type="presParOf" srcId="{F6206696-CCBD-4BAA-9E9E-F8C4C379418B}" destId="{04322C01-BE41-4228-B3AB-AA8A1E631580}" srcOrd="2" destOrd="0" presId="urn:microsoft.com/office/officeart/2018/2/layout/IconVerticalSolidList"/>
    <dgm:cxn modelId="{9860D129-9065-48C1-B9FF-994FE92A075E}" type="presParOf" srcId="{F6206696-CCBD-4BAA-9E9E-F8C4C379418B}" destId="{E330A523-2454-4B7F-BA31-D29D9DE161AA}" srcOrd="3" destOrd="0" presId="urn:microsoft.com/office/officeart/2018/2/layout/IconVerticalSolidList"/>
    <dgm:cxn modelId="{4DADC8D8-F052-44BE-BCAF-30B976B82366}" type="presParOf" srcId="{50BA2BE5-BBCF-4D0A-8A9F-2D81EE49119B}" destId="{05948831-A90B-4FAE-A2C8-9D9163B41D4A}" srcOrd="3" destOrd="0" presId="urn:microsoft.com/office/officeart/2018/2/layout/IconVerticalSolidList"/>
    <dgm:cxn modelId="{719AB3DE-B7E9-495A-A615-6646E76CD439}" type="presParOf" srcId="{50BA2BE5-BBCF-4D0A-8A9F-2D81EE49119B}" destId="{393F25FE-598F-4E37-AC96-321E372DF43F}" srcOrd="4" destOrd="0" presId="urn:microsoft.com/office/officeart/2018/2/layout/IconVerticalSolidList"/>
    <dgm:cxn modelId="{1195D0E2-6059-4F73-A496-A37B3DCEFA39}" type="presParOf" srcId="{393F25FE-598F-4E37-AC96-321E372DF43F}" destId="{F55364D8-8C06-48F0-83E2-1A692952A9C4}" srcOrd="0" destOrd="0" presId="urn:microsoft.com/office/officeart/2018/2/layout/IconVerticalSolidList"/>
    <dgm:cxn modelId="{2F9302EE-A1D8-464C-89CE-64B2A20A44AA}" type="presParOf" srcId="{393F25FE-598F-4E37-AC96-321E372DF43F}" destId="{5CA4A935-571D-48DE-8857-FBBCCF05F111}" srcOrd="1" destOrd="0" presId="urn:microsoft.com/office/officeart/2018/2/layout/IconVerticalSolidList"/>
    <dgm:cxn modelId="{B19D472C-158B-42A0-A850-2AB3A349F12C}" type="presParOf" srcId="{393F25FE-598F-4E37-AC96-321E372DF43F}" destId="{43267DBE-7E4F-4900-8A3E-A7C8EF8B2DBC}" srcOrd="2" destOrd="0" presId="urn:microsoft.com/office/officeart/2018/2/layout/IconVerticalSolidList"/>
    <dgm:cxn modelId="{23042EAD-E0FC-4E35-8B52-DD90693B3AA7}" type="presParOf" srcId="{393F25FE-598F-4E37-AC96-321E372DF43F}" destId="{F66FF92D-53E5-416F-A1F0-A27F5C4EFC4C}" srcOrd="3" destOrd="0" presId="urn:microsoft.com/office/officeart/2018/2/layout/IconVerticalSolidList"/>
    <dgm:cxn modelId="{C713861B-959D-44A2-A105-B9B91AA990D4}" type="presParOf" srcId="{50BA2BE5-BBCF-4D0A-8A9F-2D81EE49119B}" destId="{C6FEA810-1CFF-4EB6-A8B3-DBC05FCEECA8}" srcOrd="5" destOrd="0" presId="urn:microsoft.com/office/officeart/2018/2/layout/IconVerticalSolidList"/>
    <dgm:cxn modelId="{4813FBAA-5F30-48D0-95FF-F5F18A7D89C4}" type="presParOf" srcId="{50BA2BE5-BBCF-4D0A-8A9F-2D81EE49119B}" destId="{E676581F-D208-480C-BDF2-00CAC3A96CCC}" srcOrd="6" destOrd="0" presId="urn:microsoft.com/office/officeart/2018/2/layout/IconVerticalSolidList"/>
    <dgm:cxn modelId="{2466A143-A140-408F-81CA-27D80F70AEA8}" type="presParOf" srcId="{E676581F-D208-480C-BDF2-00CAC3A96CCC}" destId="{3DC250E6-4B02-496E-8F5D-20FAB5EAB337}" srcOrd="0" destOrd="0" presId="urn:microsoft.com/office/officeart/2018/2/layout/IconVerticalSolidList"/>
    <dgm:cxn modelId="{4E895561-5DB7-41E0-86D4-A8480EBF9FF7}" type="presParOf" srcId="{E676581F-D208-480C-BDF2-00CAC3A96CCC}" destId="{326CA671-24A4-40CD-BB65-6DF3A5C8D8AC}" srcOrd="1" destOrd="0" presId="urn:microsoft.com/office/officeart/2018/2/layout/IconVerticalSolidList"/>
    <dgm:cxn modelId="{056F1D82-2DE2-4176-8040-927EE0699434}" type="presParOf" srcId="{E676581F-D208-480C-BDF2-00CAC3A96CCC}" destId="{FE1CDC95-7A60-4A55-8D5C-C1E46A272472}" srcOrd="2" destOrd="0" presId="urn:microsoft.com/office/officeart/2018/2/layout/IconVerticalSolidList"/>
    <dgm:cxn modelId="{E2629057-4F2C-41D4-80EA-B4C89B4EA7DD}" type="presParOf" srcId="{E676581F-D208-480C-BDF2-00CAC3A96CCC}" destId="{F59500DE-B36D-4445-A6A1-29BD861C74F4}" srcOrd="3" destOrd="0" presId="urn:microsoft.com/office/officeart/2018/2/layout/IconVerticalSolidList"/>
    <dgm:cxn modelId="{78164FFF-0340-41D9-90AB-8B1B026C133D}" type="presParOf" srcId="{50BA2BE5-BBCF-4D0A-8A9F-2D81EE49119B}" destId="{6AD8996D-CCE0-415A-8013-8AE56774F54B}" srcOrd="7" destOrd="0" presId="urn:microsoft.com/office/officeart/2018/2/layout/IconVerticalSolidList"/>
    <dgm:cxn modelId="{C16C5ED8-79A5-44CC-AC87-EBC989E15673}" type="presParOf" srcId="{50BA2BE5-BBCF-4D0A-8A9F-2D81EE49119B}" destId="{3AFD25C2-09C0-4752-A4FB-CC6023B845F0}" srcOrd="8" destOrd="0" presId="urn:microsoft.com/office/officeart/2018/2/layout/IconVerticalSolidList"/>
    <dgm:cxn modelId="{92CCADB2-2BB2-41A5-823B-C50465A46A2F}" type="presParOf" srcId="{3AFD25C2-09C0-4752-A4FB-CC6023B845F0}" destId="{8C0B071B-5727-4639-8F68-484ECCD23445}" srcOrd="0" destOrd="0" presId="urn:microsoft.com/office/officeart/2018/2/layout/IconVerticalSolidList"/>
    <dgm:cxn modelId="{E1DF8B6D-7C8E-49D5-B6F7-306E7B648B6F}" type="presParOf" srcId="{3AFD25C2-09C0-4752-A4FB-CC6023B845F0}" destId="{C8183303-25DF-40CC-9D5F-C7640C3EAE96}" srcOrd="1" destOrd="0" presId="urn:microsoft.com/office/officeart/2018/2/layout/IconVerticalSolidList"/>
    <dgm:cxn modelId="{52800A42-8634-45A0-BE6E-3E9835C8373A}" type="presParOf" srcId="{3AFD25C2-09C0-4752-A4FB-CC6023B845F0}" destId="{3ACD06D4-2D5D-4AE2-921B-13658172CC35}" srcOrd="2" destOrd="0" presId="urn:microsoft.com/office/officeart/2018/2/layout/IconVerticalSolidList"/>
    <dgm:cxn modelId="{78486E2A-9FB1-44CB-9788-F4D738213F48}" type="presParOf" srcId="{3AFD25C2-09C0-4752-A4FB-CC6023B845F0}" destId="{34219EBE-BB49-4651-A528-90E99575630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D8C8FF8-202F-4040-9D1C-E39A5C7BB26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6B91629-AC3D-438F-98AC-6306EA2AA4E7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Bahnschrift"/>
            </a:rPr>
            <a:t>Model Selection</a:t>
          </a:r>
          <a:endParaRPr lang="en-US"/>
        </a:p>
      </dgm:t>
    </dgm:pt>
    <dgm:pt modelId="{2997E0F0-9292-43F8-8573-A5EDE533A140}" type="parTrans" cxnId="{BB4BB2E1-A07D-4707-8B0E-227E038412BC}">
      <dgm:prSet/>
      <dgm:spPr/>
      <dgm:t>
        <a:bodyPr/>
        <a:lstStyle/>
        <a:p>
          <a:endParaRPr lang="en-US"/>
        </a:p>
      </dgm:t>
    </dgm:pt>
    <dgm:pt modelId="{21D4BB71-FCE8-487F-8F5D-FB2D61A616AC}" type="sibTrans" cxnId="{BB4BB2E1-A07D-4707-8B0E-227E038412BC}">
      <dgm:prSet/>
      <dgm:spPr/>
      <dgm:t>
        <a:bodyPr/>
        <a:lstStyle/>
        <a:p>
          <a:endParaRPr lang="en-US"/>
        </a:p>
      </dgm:t>
    </dgm:pt>
    <dgm:pt modelId="{445188EA-1921-434D-859F-728D07F62F97}" type="pres">
      <dgm:prSet presAssocID="{DD8C8FF8-202F-4040-9D1C-E39A5C7BB261}" presName="root" presStyleCnt="0">
        <dgm:presLayoutVars>
          <dgm:dir/>
          <dgm:resizeHandles val="exact"/>
        </dgm:presLayoutVars>
      </dgm:prSet>
      <dgm:spPr/>
    </dgm:pt>
    <dgm:pt modelId="{FFDE1E9C-0CF3-4EF6-B375-3F2642DFF2D1}" type="pres">
      <dgm:prSet presAssocID="{D6B91629-AC3D-438F-98AC-6306EA2AA4E7}" presName="compNode" presStyleCnt="0"/>
      <dgm:spPr/>
    </dgm:pt>
    <dgm:pt modelId="{B2007E0A-C76E-4F7B-80BD-DC495A3752E6}" type="pres">
      <dgm:prSet presAssocID="{D6B91629-AC3D-438F-98AC-6306EA2AA4E7}" presName="bgRect" presStyleLbl="bgShp" presStyleIdx="0" presStyleCnt="1"/>
      <dgm:spPr/>
    </dgm:pt>
    <dgm:pt modelId="{3A34C2E5-94D0-43A1-9647-689837A06695}" type="pres">
      <dgm:prSet presAssocID="{D6B91629-AC3D-438F-98AC-6306EA2AA4E7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0960938-C220-4F18-AEEE-406DC4E7A056}" type="pres">
      <dgm:prSet presAssocID="{D6B91629-AC3D-438F-98AC-6306EA2AA4E7}" presName="spaceRect" presStyleCnt="0"/>
      <dgm:spPr/>
    </dgm:pt>
    <dgm:pt modelId="{59287BC3-B91A-4B40-84A9-1AA7496BA5A2}" type="pres">
      <dgm:prSet presAssocID="{D6B91629-AC3D-438F-98AC-6306EA2AA4E7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60DFE17E-970D-45FC-9C00-C51C9848024C}" type="presOf" srcId="{D6B91629-AC3D-438F-98AC-6306EA2AA4E7}" destId="{59287BC3-B91A-4B40-84A9-1AA7496BA5A2}" srcOrd="0" destOrd="0" presId="urn:microsoft.com/office/officeart/2018/2/layout/IconVerticalSolidList"/>
    <dgm:cxn modelId="{CFA785DA-A161-415F-BC78-CB363A592989}" type="presOf" srcId="{DD8C8FF8-202F-4040-9D1C-E39A5C7BB261}" destId="{445188EA-1921-434D-859F-728D07F62F97}" srcOrd="0" destOrd="0" presId="urn:microsoft.com/office/officeart/2018/2/layout/IconVerticalSolidList"/>
    <dgm:cxn modelId="{BB4BB2E1-A07D-4707-8B0E-227E038412BC}" srcId="{DD8C8FF8-202F-4040-9D1C-E39A5C7BB261}" destId="{D6B91629-AC3D-438F-98AC-6306EA2AA4E7}" srcOrd="0" destOrd="0" parTransId="{2997E0F0-9292-43F8-8573-A5EDE533A140}" sibTransId="{21D4BB71-FCE8-487F-8F5D-FB2D61A616AC}"/>
    <dgm:cxn modelId="{8E27A94A-4B41-44A9-BA30-87B3587BD5D4}" type="presParOf" srcId="{445188EA-1921-434D-859F-728D07F62F97}" destId="{FFDE1E9C-0CF3-4EF6-B375-3F2642DFF2D1}" srcOrd="0" destOrd="0" presId="urn:microsoft.com/office/officeart/2018/2/layout/IconVerticalSolidList"/>
    <dgm:cxn modelId="{241C8E54-1418-46A9-9789-A65A65605DE6}" type="presParOf" srcId="{FFDE1E9C-0CF3-4EF6-B375-3F2642DFF2D1}" destId="{B2007E0A-C76E-4F7B-80BD-DC495A3752E6}" srcOrd="0" destOrd="0" presId="urn:microsoft.com/office/officeart/2018/2/layout/IconVerticalSolidList"/>
    <dgm:cxn modelId="{BF605A7C-8298-464C-A47D-FB209172261A}" type="presParOf" srcId="{FFDE1E9C-0CF3-4EF6-B375-3F2642DFF2D1}" destId="{3A34C2E5-94D0-43A1-9647-689837A06695}" srcOrd="1" destOrd="0" presId="urn:microsoft.com/office/officeart/2018/2/layout/IconVerticalSolidList"/>
    <dgm:cxn modelId="{4E22C087-DC12-4063-BB29-D93896542C12}" type="presParOf" srcId="{FFDE1E9C-0CF3-4EF6-B375-3F2642DFF2D1}" destId="{C0960938-C220-4F18-AEEE-406DC4E7A056}" srcOrd="2" destOrd="0" presId="urn:microsoft.com/office/officeart/2018/2/layout/IconVerticalSolidList"/>
    <dgm:cxn modelId="{592FF9A0-74D5-4CCF-B94A-118ED39D0044}" type="presParOf" srcId="{FFDE1E9C-0CF3-4EF6-B375-3F2642DFF2D1}" destId="{59287BC3-B91A-4B40-84A9-1AA7496BA5A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D8C8FF8-202F-4040-9D1C-E39A5C7BB26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6B91629-AC3D-438F-98AC-6306EA2AA4E7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Bahnschrift"/>
            </a:rPr>
            <a:t>Model Selection Parameter</a:t>
          </a:r>
          <a:endParaRPr lang="en-US"/>
        </a:p>
      </dgm:t>
    </dgm:pt>
    <dgm:pt modelId="{2997E0F0-9292-43F8-8573-A5EDE533A140}" type="parTrans" cxnId="{BB4BB2E1-A07D-4707-8B0E-227E038412BC}">
      <dgm:prSet/>
      <dgm:spPr/>
      <dgm:t>
        <a:bodyPr/>
        <a:lstStyle/>
        <a:p>
          <a:endParaRPr lang="en-US"/>
        </a:p>
      </dgm:t>
    </dgm:pt>
    <dgm:pt modelId="{21D4BB71-FCE8-487F-8F5D-FB2D61A616AC}" type="sibTrans" cxnId="{BB4BB2E1-A07D-4707-8B0E-227E038412BC}">
      <dgm:prSet/>
      <dgm:spPr/>
      <dgm:t>
        <a:bodyPr/>
        <a:lstStyle/>
        <a:p>
          <a:endParaRPr lang="en-US"/>
        </a:p>
      </dgm:t>
    </dgm:pt>
    <dgm:pt modelId="{445188EA-1921-434D-859F-728D07F62F97}" type="pres">
      <dgm:prSet presAssocID="{DD8C8FF8-202F-4040-9D1C-E39A5C7BB261}" presName="root" presStyleCnt="0">
        <dgm:presLayoutVars>
          <dgm:dir/>
          <dgm:resizeHandles val="exact"/>
        </dgm:presLayoutVars>
      </dgm:prSet>
      <dgm:spPr/>
    </dgm:pt>
    <dgm:pt modelId="{FFDE1E9C-0CF3-4EF6-B375-3F2642DFF2D1}" type="pres">
      <dgm:prSet presAssocID="{D6B91629-AC3D-438F-98AC-6306EA2AA4E7}" presName="compNode" presStyleCnt="0"/>
      <dgm:spPr/>
    </dgm:pt>
    <dgm:pt modelId="{B2007E0A-C76E-4F7B-80BD-DC495A3752E6}" type="pres">
      <dgm:prSet presAssocID="{D6B91629-AC3D-438F-98AC-6306EA2AA4E7}" presName="bgRect" presStyleLbl="bgShp" presStyleIdx="0" presStyleCnt="1"/>
      <dgm:spPr/>
    </dgm:pt>
    <dgm:pt modelId="{3A34C2E5-94D0-43A1-9647-689837A06695}" type="pres">
      <dgm:prSet presAssocID="{D6B91629-AC3D-438F-98AC-6306EA2AA4E7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0960938-C220-4F18-AEEE-406DC4E7A056}" type="pres">
      <dgm:prSet presAssocID="{D6B91629-AC3D-438F-98AC-6306EA2AA4E7}" presName="spaceRect" presStyleCnt="0"/>
      <dgm:spPr/>
    </dgm:pt>
    <dgm:pt modelId="{59287BC3-B91A-4B40-84A9-1AA7496BA5A2}" type="pres">
      <dgm:prSet presAssocID="{D6B91629-AC3D-438F-98AC-6306EA2AA4E7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60DFE17E-970D-45FC-9C00-C51C9848024C}" type="presOf" srcId="{D6B91629-AC3D-438F-98AC-6306EA2AA4E7}" destId="{59287BC3-B91A-4B40-84A9-1AA7496BA5A2}" srcOrd="0" destOrd="0" presId="urn:microsoft.com/office/officeart/2018/2/layout/IconVerticalSolidList"/>
    <dgm:cxn modelId="{CFA785DA-A161-415F-BC78-CB363A592989}" type="presOf" srcId="{DD8C8FF8-202F-4040-9D1C-E39A5C7BB261}" destId="{445188EA-1921-434D-859F-728D07F62F97}" srcOrd="0" destOrd="0" presId="urn:microsoft.com/office/officeart/2018/2/layout/IconVerticalSolidList"/>
    <dgm:cxn modelId="{BB4BB2E1-A07D-4707-8B0E-227E038412BC}" srcId="{DD8C8FF8-202F-4040-9D1C-E39A5C7BB261}" destId="{D6B91629-AC3D-438F-98AC-6306EA2AA4E7}" srcOrd="0" destOrd="0" parTransId="{2997E0F0-9292-43F8-8573-A5EDE533A140}" sibTransId="{21D4BB71-FCE8-487F-8F5D-FB2D61A616AC}"/>
    <dgm:cxn modelId="{8E27A94A-4B41-44A9-BA30-87B3587BD5D4}" type="presParOf" srcId="{445188EA-1921-434D-859F-728D07F62F97}" destId="{FFDE1E9C-0CF3-4EF6-B375-3F2642DFF2D1}" srcOrd="0" destOrd="0" presId="urn:microsoft.com/office/officeart/2018/2/layout/IconVerticalSolidList"/>
    <dgm:cxn modelId="{241C8E54-1418-46A9-9789-A65A65605DE6}" type="presParOf" srcId="{FFDE1E9C-0CF3-4EF6-B375-3F2642DFF2D1}" destId="{B2007E0A-C76E-4F7B-80BD-DC495A3752E6}" srcOrd="0" destOrd="0" presId="urn:microsoft.com/office/officeart/2018/2/layout/IconVerticalSolidList"/>
    <dgm:cxn modelId="{BF605A7C-8298-464C-A47D-FB209172261A}" type="presParOf" srcId="{FFDE1E9C-0CF3-4EF6-B375-3F2642DFF2D1}" destId="{3A34C2E5-94D0-43A1-9647-689837A06695}" srcOrd="1" destOrd="0" presId="urn:microsoft.com/office/officeart/2018/2/layout/IconVerticalSolidList"/>
    <dgm:cxn modelId="{4E22C087-DC12-4063-BB29-D93896542C12}" type="presParOf" srcId="{FFDE1E9C-0CF3-4EF6-B375-3F2642DFF2D1}" destId="{C0960938-C220-4F18-AEEE-406DC4E7A056}" srcOrd="2" destOrd="0" presId="urn:microsoft.com/office/officeart/2018/2/layout/IconVerticalSolidList"/>
    <dgm:cxn modelId="{592FF9A0-74D5-4CCF-B94A-118ED39D0044}" type="presParOf" srcId="{FFDE1E9C-0CF3-4EF6-B375-3F2642DFF2D1}" destId="{59287BC3-B91A-4B40-84A9-1AA7496BA5A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D8C8FF8-202F-4040-9D1C-E39A5C7BB26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6B91629-AC3D-438F-98AC-6306EA2AA4E7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Bahnschrift"/>
            </a:rPr>
            <a:t>Final Models Scores</a:t>
          </a:r>
          <a:endParaRPr lang="en-US"/>
        </a:p>
      </dgm:t>
    </dgm:pt>
    <dgm:pt modelId="{2997E0F0-9292-43F8-8573-A5EDE533A140}" type="parTrans" cxnId="{BB4BB2E1-A07D-4707-8B0E-227E038412BC}">
      <dgm:prSet/>
      <dgm:spPr/>
      <dgm:t>
        <a:bodyPr/>
        <a:lstStyle/>
        <a:p>
          <a:endParaRPr lang="en-US"/>
        </a:p>
      </dgm:t>
    </dgm:pt>
    <dgm:pt modelId="{21D4BB71-FCE8-487F-8F5D-FB2D61A616AC}" type="sibTrans" cxnId="{BB4BB2E1-A07D-4707-8B0E-227E038412BC}">
      <dgm:prSet/>
      <dgm:spPr/>
      <dgm:t>
        <a:bodyPr/>
        <a:lstStyle/>
        <a:p>
          <a:endParaRPr lang="en-US"/>
        </a:p>
      </dgm:t>
    </dgm:pt>
    <dgm:pt modelId="{445188EA-1921-434D-859F-728D07F62F97}" type="pres">
      <dgm:prSet presAssocID="{DD8C8FF8-202F-4040-9D1C-E39A5C7BB261}" presName="root" presStyleCnt="0">
        <dgm:presLayoutVars>
          <dgm:dir/>
          <dgm:resizeHandles val="exact"/>
        </dgm:presLayoutVars>
      </dgm:prSet>
      <dgm:spPr/>
    </dgm:pt>
    <dgm:pt modelId="{FFDE1E9C-0CF3-4EF6-B375-3F2642DFF2D1}" type="pres">
      <dgm:prSet presAssocID="{D6B91629-AC3D-438F-98AC-6306EA2AA4E7}" presName="compNode" presStyleCnt="0"/>
      <dgm:spPr/>
    </dgm:pt>
    <dgm:pt modelId="{B2007E0A-C76E-4F7B-80BD-DC495A3752E6}" type="pres">
      <dgm:prSet presAssocID="{D6B91629-AC3D-438F-98AC-6306EA2AA4E7}" presName="bgRect" presStyleLbl="bgShp" presStyleIdx="0" presStyleCnt="1"/>
      <dgm:spPr/>
    </dgm:pt>
    <dgm:pt modelId="{3A34C2E5-94D0-43A1-9647-689837A06695}" type="pres">
      <dgm:prSet presAssocID="{D6B91629-AC3D-438F-98AC-6306EA2AA4E7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0960938-C220-4F18-AEEE-406DC4E7A056}" type="pres">
      <dgm:prSet presAssocID="{D6B91629-AC3D-438F-98AC-6306EA2AA4E7}" presName="spaceRect" presStyleCnt="0"/>
      <dgm:spPr/>
    </dgm:pt>
    <dgm:pt modelId="{59287BC3-B91A-4B40-84A9-1AA7496BA5A2}" type="pres">
      <dgm:prSet presAssocID="{D6B91629-AC3D-438F-98AC-6306EA2AA4E7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60DFE17E-970D-45FC-9C00-C51C9848024C}" type="presOf" srcId="{D6B91629-AC3D-438F-98AC-6306EA2AA4E7}" destId="{59287BC3-B91A-4B40-84A9-1AA7496BA5A2}" srcOrd="0" destOrd="0" presId="urn:microsoft.com/office/officeart/2018/2/layout/IconVerticalSolidList"/>
    <dgm:cxn modelId="{CFA785DA-A161-415F-BC78-CB363A592989}" type="presOf" srcId="{DD8C8FF8-202F-4040-9D1C-E39A5C7BB261}" destId="{445188EA-1921-434D-859F-728D07F62F97}" srcOrd="0" destOrd="0" presId="urn:microsoft.com/office/officeart/2018/2/layout/IconVerticalSolidList"/>
    <dgm:cxn modelId="{BB4BB2E1-A07D-4707-8B0E-227E038412BC}" srcId="{DD8C8FF8-202F-4040-9D1C-E39A5C7BB261}" destId="{D6B91629-AC3D-438F-98AC-6306EA2AA4E7}" srcOrd="0" destOrd="0" parTransId="{2997E0F0-9292-43F8-8573-A5EDE533A140}" sibTransId="{21D4BB71-FCE8-487F-8F5D-FB2D61A616AC}"/>
    <dgm:cxn modelId="{8E27A94A-4B41-44A9-BA30-87B3587BD5D4}" type="presParOf" srcId="{445188EA-1921-434D-859F-728D07F62F97}" destId="{FFDE1E9C-0CF3-4EF6-B375-3F2642DFF2D1}" srcOrd="0" destOrd="0" presId="urn:microsoft.com/office/officeart/2018/2/layout/IconVerticalSolidList"/>
    <dgm:cxn modelId="{241C8E54-1418-46A9-9789-A65A65605DE6}" type="presParOf" srcId="{FFDE1E9C-0CF3-4EF6-B375-3F2642DFF2D1}" destId="{B2007E0A-C76E-4F7B-80BD-DC495A3752E6}" srcOrd="0" destOrd="0" presId="urn:microsoft.com/office/officeart/2018/2/layout/IconVerticalSolidList"/>
    <dgm:cxn modelId="{BF605A7C-8298-464C-A47D-FB209172261A}" type="presParOf" srcId="{FFDE1E9C-0CF3-4EF6-B375-3F2642DFF2D1}" destId="{3A34C2E5-94D0-43A1-9647-689837A06695}" srcOrd="1" destOrd="0" presId="urn:microsoft.com/office/officeart/2018/2/layout/IconVerticalSolidList"/>
    <dgm:cxn modelId="{4E22C087-DC12-4063-BB29-D93896542C12}" type="presParOf" srcId="{FFDE1E9C-0CF3-4EF6-B375-3F2642DFF2D1}" destId="{C0960938-C220-4F18-AEEE-406DC4E7A056}" srcOrd="2" destOrd="0" presId="urn:microsoft.com/office/officeart/2018/2/layout/IconVerticalSolidList"/>
    <dgm:cxn modelId="{592FF9A0-74D5-4CCF-B94A-118ED39D0044}" type="presParOf" srcId="{FFDE1E9C-0CF3-4EF6-B375-3F2642DFF2D1}" destId="{59287BC3-B91A-4B40-84A9-1AA7496BA5A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D8C8FF8-202F-4040-9D1C-E39A5C7BB26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6B91629-AC3D-438F-98AC-6306EA2AA4E7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Bahnschrift"/>
            </a:rPr>
            <a:t>Model Deployment and Testing</a:t>
          </a:r>
          <a:endParaRPr lang="en-US"/>
        </a:p>
      </dgm:t>
    </dgm:pt>
    <dgm:pt modelId="{2997E0F0-9292-43F8-8573-A5EDE533A140}" type="parTrans" cxnId="{BB4BB2E1-A07D-4707-8B0E-227E038412BC}">
      <dgm:prSet/>
      <dgm:spPr/>
      <dgm:t>
        <a:bodyPr/>
        <a:lstStyle/>
        <a:p>
          <a:endParaRPr lang="en-US"/>
        </a:p>
      </dgm:t>
    </dgm:pt>
    <dgm:pt modelId="{21D4BB71-FCE8-487F-8F5D-FB2D61A616AC}" type="sibTrans" cxnId="{BB4BB2E1-A07D-4707-8B0E-227E038412BC}">
      <dgm:prSet/>
      <dgm:spPr/>
      <dgm:t>
        <a:bodyPr/>
        <a:lstStyle/>
        <a:p>
          <a:endParaRPr lang="en-US"/>
        </a:p>
      </dgm:t>
    </dgm:pt>
    <dgm:pt modelId="{445188EA-1921-434D-859F-728D07F62F97}" type="pres">
      <dgm:prSet presAssocID="{DD8C8FF8-202F-4040-9D1C-E39A5C7BB261}" presName="root" presStyleCnt="0">
        <dgm:presLayoutVars>
          <dgm:dir/>
          <dgm:resizeHandles val="exact"/>
        </dgm:presLayoutVars>
      </dgm:prSet>
      <dgm:spPr/>
    </dgm:pt>
    <dgm:pt modelId="{FFDE1E9C-0CF3-4EF6-B375-3F2642DFF2D1}" type="pres">
      <dgm:prSet presAssocID="{D6B91629-AC3D-438F-98AC-6306EA2AA4E7}" presName="compNode" presStyleCnt="0"/>
      <dgm:spPr/>
    </dgm:pt>
    <dgm:pt modelId="{B2007E0A-C76E-4F7B-80BD-DC495A3752E6}" type="pres">
      <dgm:prSet presAssocID="{D6B91629-AC3D-438F-98AC-6306EA2AA4E7}" presName="bgRect" presStyleLbl="bgShp" presStyleIdx="0" presStyleCnt="1"/>
      <dgm:spPr/>
    </dgm:pt>
    <dgm:pt modelId="{3A34C2E5-94D0-43A1-9647-689837A06695}" type="pres">
      <dgm:prSet presAssocID="{D6B91629-AC3D-438F-98AC-6306EA2AA4E7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0960938-C220-4F18-AEEE-406DC4E7A056}" type="pres">
      <dgm:prSet presAssocID="{D6B91629-AC3D-438F-98AC-6306EA2AA4E7}" presName="spaceRect" presStyleCnt="0"/>
      <dgm:spPr/>
    </dgm:pt>
    <dgm:pt modelId="{59287BC3-B91A-4B40-84A9-1AA7496BA5A2}" type="pres">
      <dgm:prSet presAssocID="{D6B91629-AC3D-438F-98AC-6306EA2AA4E7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60DFE17E-970D-45FC-9C00-C51C9848024C}" type="presOf" srcId="{D6B91629-AC3D-438F-98AC-6306EA2AA4E7}" destId="{59287BC3-B91A-4B40-84A9-1AA7496BA5A2}" srcOrd="0" destOrd="0" presId="urn:microsoft.com/office/officeart/2018/2/layout/IconVerticalSolidList"/>
    <dgm:cxn modelId="{CFA785DA-A161-415F-BC78-CB363A592989}" type="presOf" srcId="{DD8C8FF8-202F-4040-9D1C-E39A5C7BB261}" destId="{445188EA-1921-434D-859F-728D07F62F97}" srcOrd="0" destOrd="0" presId="urn:microsoft.com/office/officeart/2018/2/layout/IconVerticalSolidList"/>
    <dgm:cxn modelId="{BB4BB2E1-A07D-4707-8B0E-227E038412BC}" srcId="{DD8C8FF8-202F-4040-9D1C-E39A5C7BB261}" destId="{D6B91629-AC3D-438F-98AC-6306EA2AA4E7}" srcOrd="0" destOrd="0" parTransId="{2997E0F0-9292-43F8-8573-A5EDE533A140}" sibTransId="{21D4BB71-FCE8-487F-8F5D-FB2D61A616AC}"/>
    <dgm:cxn modelId="{8E27A94A-4B41-44A9-BA30-87B3587BD5D4}" type="presParOf" srcId="{445188EA-1921-434D-859F-728D07F62F97}" destId="{FFDE1E9C-0CF3-4EF6-B375-3F2642DFF2D1}" srcOrd="0" destOrd="0" presId="urn:microsoft.com/office/officeart/2018/2/layout/IconVerticalSolidList"/>
    <dgm:cxn modelId="{241C8E54-1418-46A9-9789-A65A65605DE6}" type="presParOf" srcId="{FFDE1E9C-0CF3-4EF6-B375-3F2642DFF2D1}" destId="{B2007E0A-C76E-4F7B-80BD-DC495A3752E6}" srcOrd="0" destOrd="0" presId="urn:microsoft.com/office/officeart/2018/2/layout/IconVerticalSolidList"/>
    <dgm:cxn modelId="{BF605A7C-8298-464C-A47D-FB209172261A}" type="presParOf" srcId="{FFDE1E9C-0CF3-4EF6-B375-3F2642DFF2D1}" destId="{3A34C2E5-94D0-43A1-9647-689837A06695}" srcOrd="1" destOrd="0" presId="urn:microsoft.com/office/officeart/2018/2/layout/IconVerticalSolidList"/>
    <dgm:cxn modelId="{4E22C087-DC12-4063-BB29-D93896542C12}" type="presParOf" srcId="{FFDE1E9C-0CF3-4EF6-B375-3F2642DFF2D1}" destId="{C0960938-C220-4F18-AEEE-406DC4E7A056}" srcOrd="2" destOrd="0" presId="urn:microsoft.com/office/officeart/2018/2/layout/IconVerticalSolidList"/>
    <dgm:cxn modelId="{592FF9A0-74D5-4CCF-B94A-118ED39D0044}" type="presParOf" srcId="{FFDE1E9C-0CF3-4EF6-B375-3F2642DFF2D1}" destId="{59287BC3-B91A-4B40-84A9-1AA7496BA5A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2B2CB0-1B5D-470E-B50C-B0DA2FC2DCE2}">
      <dsp:nvSpPr>
        <dsp:cNvPr id="0" name=""/>
        <dsp:cNvSpPr/>
      </dsp:nvSpPr>
      <dsp:spPr>
        <a:xfrm>
          <a:off x="3080" y="1057975"/>
          <a:ext cx="2199649" cy="13967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CCDF811-C3A1-4C03-AFC2-9CC92F41EDC4}">
      <dsp:nvSpPr>
        <dsp:cNvPr id="0" name=""/>
        <dsp:cNvSpPr/>
      </dsp:nvSpPr>
      <dsp:spPr>
        <a:xfrm>
          <a:off x="247486" y="1290160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Tenorite"/>
            </a:rPr>
            <a:t>Null Values</a:t>
          </a:r>
          <a:endParaRPr lang="en-US" sz="2100" kern="1200"/>
        </a:p>
      </dsp:txBody>
      <dsp:txXfrm>
        <a:off x="288396" y="1331070"/>
        <a:ext cx="2117829" cy="1314957"/>
      </dsp:txXfrm>
    </dsp:sp>
    <dsp:sp modelId="{0530AB4F-57CC-47DE-9DAD-3DBA7024ED63}">
      <dsp:nvSpPr>
        <dsp:cNvPr id="0" name=""/>
        <dsp:cNvSpPr/>
      </dsp:nvSpPr>
      <dsp:spPr>
        <a:xfrm>
          <a:off x="2691541" y="1057975"/>
          <a:ext cx="2199649" cy="13967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04FB8C3-FAB9-4883-B963-8020B782CD0B}">
      <dsp:nvSpPr>
        <dsp:cNvPr id="0" name=""/>
        <dsp:cNvSpPr/>
      </dsp:nvSpPr>
      <dsp:spPr>
        <a:xfrm>
          <a:off x="2935947" y="1290160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Tenorite"/>
            </a:rPr>
            <a:t>Transformations</a:t>
          </a:r>
          <a:endParaRPr lang="en-US" sz="2100" kern="1200"/>
        </a:p>
      </dsp:txBody>
      <dsp:txXfrm>
        <a:off x="2976857" y="1331070"/>
        <a:ext cx="2117829" cy="1314957"/>
      </dsp:txXfrm>
    </dsp:sp>
    <dsp:sp modelId="{0EFCF19A-1082-4130-9A2C-942139D1FACF}">
      <dsp:nvSpPr>
        <dsp:cNvPr id="0" name=""/>
        <dsp:cNvSpPr/>
      </dsp:nvSpPr>
      <dsp:spPr>
        <a:xfrm>
          <a:off x="5380002" y="1057975"/>
          <a:ext cx="2199649" cy="13967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75279DB-A53A-4B81-8F4A-07741886461F}">
      <dsp:nvSpPr>
        <dsp:cNvPr id="0" name=""/>
        <dsp:cNvSpPr/>
      </dsp:nvSpPr>
      <dsp:spPr>
        <a:xfrm>
          <a:off x="5624408" y="1290160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Tenorite"/>
            </a:rPr>
            <a:t>Outliers</a:t>
          </a:r>
          <a:endParaRPr lang="en-US" sz="2100" kern="1200"/>
        </a:p>
      </dsp:txBody>
      <dsp:txXfrm>
        <a:off x="5665318" y="1331070"/>
        <a:ext cx="2117829" cy="1314957"/>
      </dsp:txXfrm>
    </dsp:sp>
    <dsp:sp modelId="{44415693-E560-4D48-972F-226E585DACC0}">
      <dsp:nvSpPr>
        <dsp:cNvPr id="0" name=""/>
        <dsp:cNvSpPr/>
      </dsp:nvSpPr>
      <dsp:spPr>
        <a:xfrm>
          <a:off x="8068463" y="1057975"/>
          <a:ext cx="2199649" cy="13967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82D4AC-5CB8-43FC-A92F-B49A0388A894}">
      <dsp:nvSpPr>
        <dsp:cNvPr id="0" name=""/>
        <dsp:cNvSpPr/>
      </dsp:nvSpPr>
      <dsp:spPr>
        <a:xfrm>
          <a:off x="8312869" y="1290160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Tenorite"/>
            </a:rPr>
            <a:t>Scaling</a:t>
          </a:r>
        </a:p>
      </dsp:txBody>
      <dsp:txXfrm>
        <a:off x="8353779" y="1331070"/>
        <a:ext cx="2117829" cy="13149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E32437-9C76-4A0F-9F53-3DB67345A884}">
      <dsp:nvSpPr>
        <dsp:cNvPr id="0" name=""/>
        <dsp:cNvSpPr/>
      </dsp:nvSpPr>
      <dsp:spPr>
        <a:xfrm>
          <a:off x="0" y="993"/>
          <a:ext cx="1011743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942A96-1FC3-4324-9B06-848AF3064784}">
      <dsp:nvSpPr>
        <dsp:cNvPr id="0" name=""/>
        <dsp:cNvSpPr/>
      </dsp:nvSpPr>
      <dsp:spPr>
        <a:xfrm>
          <a:off x="0" y="993"/>
          <a:ext cx="10117438" cy="677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Tenorite"/>
              <a:cs typeface="Calibri"/>
            </a:rPr>
            <a:t>Convert binary categorical features from object to integer: </a:t>
          </a:r>
          <a:r>
            <a:rPr lang="en-US" sz="1900" b="1" kern="1200">
              <a:latin typeface="Tenorite"/>
              <a:cs typeface="Calibri"/>
            </a:rPr>
            <a:t>Gender, Married, Education, Self_Employed, Loan_Status.</a:t>
          </a:r>
          <a:endParaRPr lang="en-US" sz="1900" kern="1200">
            <a:latin typeface="Tenorite"/>
            <a:cs typeface="Calibri"/>
          </a:endParaRPr>
        </a:p>
      </dsp:txBody>
      <dsp:txXfrm>
        <a:off x="0" y="993"/>
        <a:ext cx="10117438" cy="677858"/>
      </dsp:txXfrm>
    </dsp:sp>
    <dsp:sp modelId="{B36B6C97-6CF7-40F2-A9A3-9B9BAF720B5D}">
      <dsp:nvSpPr>
        <dsp:cNvPr id="0" name=""/>
        <dsp:cNvSpPr/>
      </dsp:nvSpPr>
      <dsp:spPr>
        <a:xfrm>
          <a:off x="0" y="678851"/>
          <a:ext cx="1011743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B6A03A-57E4-4CDD-9616-8FAF6FF9E45E}">
      <dsp:nvSpPr>
        <dsp:cNvPr id="0" name=""/>
        <dsp:cNvSpPr/>
      </dsp:nvSpPr>
      <dsp:spPr>
        <a:xfrm>
          <a:off x="0" y="678851"/>
          <a:ext cx="10117438" cy="677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Tenorite"/>
              <a:cs typeface="Segoe UI"/>
            </a:rPr>
            <a:t>Convert </a:t>
          </a:r>
          <a:r>
            <a:rPr lang="en-US" sz="1900" kern="1200">
              <a:latin typeface="Tenorite"/>
            </a:rPr>
            <a:t>ordinal</a:t>
          </a:r>
          <a:r>
            <a:rPr lang="en-US" sz="1900" kern="1200"/>
            <a:t> </a:t>
          </a:r>
          <a:r>
            <a:rPr lang="en-US" sz="1900" kern="1200">
              <a:latin typeface="Tenorite"/>
            </a:rPr>
            <a:t>feature from</a:t>
          </a:r>
          <a:r>
            <a:rPr lang="en-US" sz="1900" kern="1200"/>
            <a:t> object to integer:</a:t>
          </a:r>
          <a:r>
            <a:rPr lang="en-US" sz="1900" kern="1200">
              <a:latin typeface="Tenorite"/>
            </a:rPr>
            <a:t> </a:t>
          </a:r>
          <a:r>
            <a:rPr lang="en-US" sz="1900" b="1" kern="1200">
              <a:latin typeface="Tenorite"/>
            </a:rPr>
            <a:t>Dependents</a:t>
          </a:r>
          <a:endParaRPr lang="en-US" sz="1900" b="1" kern="1200">
            <a:latin typeface="Tenorite"/>
            <a:cs typeface="Segoe UI"/>
          </a:endParaRPr>
        </a:p>
      </dsp:txBody>
      <dsp:txXfrm>
        <a:off x="0" y="678851"/>
        <a:ext cx="10117438" cy="677858"/>
      </dsp:txXfrm>
    </dsp:sp>
    <dsp:sp modelId="{740529B5-D645-43F9-814B-815300E945FB}">
      <dsp:nvSpPr>
        <dsp:cNvPr id="0" name=""/>
        <dsp:cNvSpPr/>
      </dsp:nvSpPr>
      <dsp:spPr>
        <a:xfrm>
          <a:off x="0" y="1356710"/>
          <a:ext cx="1011743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C2C56C-CB65-4AC1-9928-7176E9075FAC}">
      <dsp:nvSpPr>
        <dsp:cNvPr id="0" name=""/>
        <dsp:cNvSpPr/>
      </dsp:nvSpPr>
      <dsp:spPr>
        <a:xfrm>
          <a:off x="0" y="1356710"/>
          <a:ext cx="10117438" cy="677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Tenorite"/>
            </a:rPr>
            <a:t>One-hot Encode nominal feature: </a:t>
          </a:r>
          <a:r>
            <a:rPr lang="en-US" sz="1900" b="1" kern="1200">
              <a:latin typeface="Tenorite"/>
            </a:rPr>
            <a:t>Property_Area</a:t>
          </a:r>
          <a:r>
            <a:rPr lang="en-US" sz="1900" kern="1200">
              <a:latin typeface="Tenorite"/>
            </a:rPr>
            <a:t>.</a:t>
          </a:r>
          <a:endParaRPr lang="en-US" sz="1900" kern="1200"/>
        </a:p>
      </dsp:txBody>
      <dsp:txXfrm>
        <a:off x="0" y="1356710"/>
        <a:ext cx="10117438" cy="6778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C36E03-43DF-4E10-B6B8-2E8E2079ECC7}">
      <dsp:nvSpPr>
        <dsp:cNvPr id="0" name=""/>
        <dsp:cNvSpPr/>
      </dsp:nvSpPr>
      <dsp:spPr>
        <a:xfrm>
          <a:off x="0" y="1427"/>
          <a:ext cx="5492100" cy="72331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D0554E-C0E8-490F-AC7E-E535708BDA60}">
      <dsp:nvSpPr>
        <dsp:cNvPr id="0" name=""/>
        <dsp:cNvSpPr/>
      </dsp:nvSpPr>
      <dsp:spPr>
        <a:xfrm>
          <a:off x="218803" y="164173"/>
          <a:ext cx="397825" cy="3978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1240A8-CC4B-4F8F-93D5-10C2D7725B4C}">
      <dsp:nvSpPr>
        <dsp:cNvPr id="0" name=""/>
        <dsp:cNvSpPr/>
      </dsp:nvSpPr>
      <dsp:spPr>
        <a:xfrm>
          <a:off x="835433" y="1427"/>
          <a:ext cx="4656666" cy="723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51" tIns="76551" rIns="76551" bIns="76551" numCol="1" spcCol="1270" anchor="ctr" anchorCtr="0">
          <a:noAutofit/>
        </a:bodyPr>
        <a:lstStyle/>
        <a:p>
          <a:pPr marL="0" lvl="0" indent="0" algn="l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Tenorite"/>
              <a:cs typeface="Calibri"/>
            </a:rPr>
            <a:t>Outlier Removal</a:t>
          </a:r>
        </a:p>
      </dsp:txBody>
      <dsp:txXfrm>
        <a:off x="835433" y="1427"/>
        <a:ext cx="4656666" cy="723318"/>
      </dsp:txXfrm>
    </dsp:sp>
    <dsp:sp modelId="{8DB15A11-3D0C-4FFA-AE69-2DA26E42D6C8}">
      <dsp:nvSpPr>
        <dsp:cNvPr id="0" name=""/>
        <dsp:cNvSpPr/>
      </dsp:nvSpPr>
      <dsp:spPr>
        <a:xfrm>
          <a:off x="0" y="905575"/>
          <a:ext cx="5492100" cy="72331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A72C6A-5D53-4B9D-8397-723613280785}">
      <dsp:nvSpPr>
        <dsp:cNvPr id="0" name=""/>
        <dsp:cNvSpPr/>
      </dsp:nvSpPr>
      <dsp:spPr>
        <a:xfrm>
          <a:off x="218803" y="1068322"/>
          <a:ext cx="397825" cy="397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5E1B4B-9FDA-4408-A110-B67FB578B3A9}">
      <dsp:nvSpPr>
        <dsp:cNvPr id="0" name=""/>
        <dsp:cNvSpPr/>
      </dsp:nvSpPr>
      <dsp:spPr>
        <a:xfrm>
          <a:off x="835433" y="905575"/>
          <a:ext cx="4656666" cy="723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51" tIns="76551" rIns="76551" bIns="7655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rgbClr val="444444"/>
              </a:solidFill>
              <a:latin typeface="Tenorite"/>
              <a:cs typeface="Calibri"/>
            </a:rPr>
            <a:t>Prevent Overfitting</a:t>
          </a:r>
        </a:p>
      </dsp:txBody>
      <dsp:txXfrm>
        <a:off x="835433" y="905575"/>
        <a:ext cx="4656666" cy="723318"/>
      </dsp:txXfrm>
    </dsp:sp>
    <dsp:sp modelId="{3DC250E6-4B02-496E-8F5D-20FAB5EAB337}">
      <dsp:nvSpPr>
        <dsp:cNvPr id="0" name=""/>
        <dsp:cNvSpPr/>
      </dsp:nvSpPr>
      <dsp:spPr>
        <a:xfrm>
          <a:off x="0" y="1809724"/>
          <a:ext cx="5492100" cy="72331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6CA671-24A4-40CD-BB65-6DF3A5C8D8AC}">
      <dsp:nvSpPr>
        <dsp:cNvPr id="0" name=""/>
        <dsp:cNvSpPr/>
      </dsp:nvSpPr>
      <dsp:spPr>
        <a:xfrm>
          <a:off x="218803" y="1972471"/>
          <a:ext cx="397825" cy="397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9500DE-B36D-4445-A6A1-29BD861C74F4}">
      <dsp:nvSpPr>
        <dsp:cNvPr id="0" name=""/>
        <dsp:cNvSpPr/>
      </dsp:nvSpPr>
      <dsp:spPr>
        <a:xfrm>
          <a:off x="835433" y="1809724"/>
          <a:ext cx="4656666" cy="723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51" tIns="76551" rIns="76551" bIns="7655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Tenorite"/>
              <a:cs typeface="Calibri"/>
            </a:rPr>
            <a:t>Better Performance</a:t>
          </a:r>
        </a:p>
      </dsp:txBody>
      <dsp:txXfrm>
        <a:off x="835433" y="1809724"/>
        <a:ext cx="4656666" cy="723318"/>
      </dsp:txXfrm>
    </dsp:sp>
    <dsp:sp modelId="{AFA3F371-AED2-4EA3-8341-615CF37940C3}">
      <dsp:nvSpPr>
        <dsp:cNvPr id="0" name=""/>
        <dsp:cNvSpPr/>
      </dsp:nvSpPr>
      <dsp:spPr>
        <a:xfrm>
          <a:off x="0" y="2713872"/>
          <a:ext cx="5492100" cy="72331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51DE5C-F826-4D18-9028-3AA9F6450E6C}">
      <dsp:nvSpPr>
        <dsp:cNvPr id="0" name=""/>
        <dsp:cNvSpPr/>
      </dsp:nvSpPr>
      <dsp:spPr>
        <a:xfrm>
          <a:off x="218803" y="2876619"/>
          <a:ext cx="397825" cy="397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5C796D-9757-4371-B0BF-EFDB1B11626E}">
      <dsp:nvSpPr>
        <dsp:cNvPr id="0" name=""/>
        <dsp:cNvSpPr/>
      </dsp:nvSpPr>
      <dsp:spPr>
        <a:xfrm>
          <a:off x="835433" y="2713872"/>
          <a:ext cx="4656666" cy="723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51" tIns="76551" rIns="76551" bIns="7655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Tenorite"/>
              <a:cs typeface="Calibri"/>
            </a:rPr>
            <a:t>Reliable Evaluation Metrics</a:t>
          </a:r>
        </a:p>
      </dsp:txBody>
      <dsp:txXfrm>
        <a:off x="835433" y="2713872"/>
        <a:ext cx="4656666" cy="7233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B15A11-3D0C-4FFA-AE69-2DA26E42D6C8}">
      <dsp:nvSpPr>
        <dsp:cNvPr id="0" name=""/>
        <dsp:cNvSpPr/>
      </dsp:nvSpPr>
      <dsp:spPr>
        <a:xfrm>
          <a:off x="0" y="2686"/>
          <a:ext cx="5490889" cy="57220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A72C6A-5D53-4B9D-8397-723613280785}">
      <dsp:nvSpPr>
        <dsp:cNvPr id="0" name=""/>
        <dsp:cNvSpPr/>
      </dsp:nvSpPr>
      <dsp:spPr>
        <a:xfrm>
          <a:off x="173092" y="131433"/>
          <a:ext cx="314714" cy="3147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5E1B4B-9FDA-4408-A110-B67FB578B3A9}">
      <dsp:nvSpPr>
        <dsp:cNvPr id="0" name=""/>
        <dsp:cNvSpPr/>
      </dsp:nvSpPr>
      <dsp:spPr>
        <a:xfrm>
          <a:off x="660899" y="2686"/>
          <a:ext cx="4829990" cy="572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559" tIns="60559" rIns="60559" bIns="6055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Feature Scaling</a:t>
          </a:r>
        </a:p>
      </dsp:txBody>
      <dsp:txXfrm>
        <a:off x="660899" y="2686"/>
        <a:ext cx="4829990" cy="572207"/>
      </dsp:txXfrm>
    </dsp:sp>
    <dsp:sp modelId="{4BBA29F4-A6DB-4B8B-A9F7-23AFAF2A159A}">
      <dsp:nvSpPr>
        <dsp:cNvPr id="0" name=""/>
        <dsp:cNvSpPr/>
      </dsp:nvSpPr>
      <dsp:spPr>
        <a:xfrm>
          <a:off x="0" y="717946"/>
          <a:ext cx="5490889" cy="57220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548FB5-87C5-469E-B92D-3CF467DE75DB}">
      <dsp:nvSpPr>
        <dsp:cNvPr id="0" name=""/>
        <dsp:cNvSpPr/>
      </dsp:nvSpPr>
      <dsp:spPr>
        <a:xfrm>
          <a:off x="173092" y="846692"/>
          <a:ext cx="314714" cy="3147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30A523-2454-4B7F-BA31-D29D9DE161AA}">
      <dsp:nvSpPr>
        <dsp:cNvPr id="0" name=""/>
        <dsp:cNvSpPr/>
      </dsp:nvSpPr>
      <dsp:spPr>
        <a:xfrm>
          <a:off x="660899" y="717946"/>
          <a:ext cx="4829990" cy="572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559" tIns="60559" rIns="60559" bIns="6055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Equal Importance</a:t>
          </a:r>
        </a:p>
      </dsp:txBody>
      <dsp:txXfrm>
        <a:off x="660899" y="717946"/>
        <a:ext cx="4829990" cy="572207"/>
      </dsp:txXfrm>
    </dsp:sp>
    <dsp:sp modelId="{F55364D8-8C06-48F0-83E2-1A692952A9C4}">
      <dsp:nvSpPr>
        <dsp:cNvPr id="0" name=""/>
        <dsp:cNvSpPr/>
      </dsp:nvSpPr>
      <dsp:spPr>
        <a:xfrm>
          <a:off x="0" y="1433205"/>
          <a:ext cx="5490889" cy="57220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A4A935-571D-48DE-8857-FBBCCF05F111}">
      <dsp:nvSpPr>
        <dsp:cNvPr id="0" name=""/>
        <dsp:cNvSpPr/>
      </dsp:nvSpPr>
      <dsp:spPr>
        <a:xfrm>
          <a:off x="173092" y="1561952"/>
          <a:ext cx="314714" cy="3147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6FF92D-53E5-416F-A1F0-A27F5C4EFC4C}">
      <dsp:nvSpPr>
        <dsp:cNvPr id="0" name=""/>
        <dsp:cNvSpPr/>
      </dsp:nvSpPr>
      <dsp:spPr>
        <a:xfrm>
          <a:off x="660899" y="1433205"/>
          <a:ext cx="4829990" cy="572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559" tIns="60559" rIns="60559" bIns="6055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Tenorite"/>
            </a:rPr>
            <a:t>Faster Convergence</a:t>
          </a:r>
          <a:endParaRPr lang="en-US" sz="1900" kern="1200"/>
        </a:p>
      </dsp:txBody>
      <dsp:txXfrm>
        <a:off x="660899" y="1433205"/>
        <a:ext cx="4829990" cy="572207"/>
      </dsp:txXfrm>
    </dsp:sp>
    <dsp:sp modelId="{3DC250E6-4B02-496E-8F5D-20FAB5EAB337}">
      <dsp:nvSpPr>
        <dsp:cNvPr id="0" name=""/>
        <dsp:cNvSpPr/>
      </dsp:nvSpPr>
      <dsp:spPr>
        <a:xfrm>
          <a:off x="0" y="2148465"/>
          <a:ext cx="5490889" cy="57220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6CA671-24A4-40CD-BB65-6DF3A5C8D8AC}">
      <dsp:nvSpPr>
        <dsp:cNvPr id="0" name=""/>
        <dsp:cNvSpPr/>
      </dsp:nvSpPr>
      <dsp:spPr>
        <a:xfrm>
          <a:off x="173092" y="2277212"/>
          <a:ext cx="314714" cy="31471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9500DE-B36D-4445-A6A1-29BD861C74F4}">
      <dsp:nvSpPr>
        <dsp:cNvPr id="0" name=""/>
        <dsp:cNvSpPr/>
      </dsp:nvSpPr>
      <dsp:spPr>
        <a:xfrm>
          <a:off x="660899" y="2148465"/>
          <a:ext cx="4829990" cy="572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559" tIns="60559" rIns="60559" bIns="60559" numCol="1" spcCol="1270" anchor="ctr" anchorCtr="0">
          <a:noAutofit/>
        </a:bodyPr>
        <a:lstStyle/>
        <a:p>
          <a:pPr marL="0" lvl="0" indent="0" algn="l" defTabSz="8445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Tenorite"/>
            </a:rPr>
            <a:t>Improves Distance Based Models</a:t>
          </a:r>
        </a:p>
      </dsp:txBody>
      <dsp:txXfrm>
        <a:off x="660899" y="2148465"/>
        <a:ext cx="4829990" cy="572207"/>
      </dsp:txXfrm>
    </dsp:sp>
    <dsp:sp modelId="{8C0B071B-5727-4639-8F68-484ECCD23445}">
      <dsp:nvSpPr>
        <dsp:cNvPr id="0" name=""/>
        <dsp:cNvSpPr/>
      </dsp:nvSpPr>
      <dsp:spPr>
        <a:xfrm>
          <a:off x="0" y="2863724"/>
          <a:ext cx="5490889" cy="57220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183303-25DF-40CC-9D5F-C7640C3EAE96}">
      <dsp:nvSpPr>
        <dsp:cNvPr id="0" name=""/>
        <dsp:cNvSpPr/>
      </dsp:nvSpPr>
      <dsp:spPr>
        <a:xfrm>
          <a:off x="173092" y="2992471"/>
          <a:ext cx="314714" cy="314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219EBE-BB49-4651-A528-90E995756309}">
      <dsp:nvSpPr>
        <dsp:cNvPr id="0" name=""/>
        <dsp:cNvSpPr/>
      </dsp:nvSpPr>
      <dsp:spPr>
        <a:xfrm>
          <a:off x="660899" y="2863724"/>
          <a:ext cx="4829990" cy="572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559" tIns="60559" rIns="60559" bIns="60559" numCol="1" spcCol="1270" anchor="ctr" anchorCtr="0">
          <a:noAutofit/>
        </a:bodyPr>
        <a:lstStyle/>
        <a:p>
          <a:pPr marL="0" lvl="0" indent="0" algn="l" defTabSz="8445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Tenorite"/>
            </a:rPr>
            <a:t>Ensures Normal</a:t>
          </a:r>
          <a:r>
            <a:rPr lang="en-US" sz="1900" kern="1200"/>
            <a:t> </a:t>
          </a:r>
          <a:r>
            <a:rPr lang="en-US" sz="1900" kern="1200">
              <a:latin typeface="Tenorite"/>
            </a:rPr>
            <a:t>Distribution </a:t>
          </a:r>
          <a:endParaRPr lang="en-US" sz="1900" kern="1200"/>
        </a:p>
      </dsp:txBody>
      <dsp:txXfrm>
        <a:off x="660899" y="2863724"/>
        <a:ext cx="4829990" cy="5722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007E0A-C76E-4F7B-80BD-DC495A3752E6}">
      <dsp:nvSpPr>
        <dsp:cNvPr id="0" name=""/>
        <dsp:cNvSpPr/>
      </dsp:nvSpPr>
      <dsp:spPr>
        <a:xfrm>
          <a:off x="0" y="1419101"/>
          <a:ext cx="12046333" cy="12163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34C2E5-94D0-43A1-9647-689837A06695}">
      <dsp:nvSpPr>
        <dsp:cNvPr id="0" name=""/>
        <dsp:cNvSpPr/>
      </dsp:nvSpPr>
      <dsp:spPr>
        <a:xfrm>
          <a:off x="367952" y="1692785"/>
          <a:ext cx="669005" cy="6690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287BC3-B91A-4B40-84A9-1AA7496BA5A2}">
      <dsp:nvSpPr>
        <dsp:cNvPr id="0" name=""/>
        <dsp:cNvSpPr/>
      </dsp:nvSpPr>
      <dsp:spPr>
        <a:xfrm>
          <a:off x="1404910" y="1419101"/>
          <a:ext cx="10641422" cy="1216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733" tIns="128733" rIns="128733" bIns="128733" numCol="1" spcCol="127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Bahnschrift"/>
            </a:rPr>
            <a:t>Model Selection</a:t>
          </a:r>
          <a:endParaRPr lang="en-US" sz="2500" kern="1200"/>
        </a:p>
      </dsp:txBody>
      <dsp:txXfrm>
        <a:off x="1404910" y="1419101"/>
        <a:ext cx="10641422" cy="121637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007E0A-C76E-4F7B-80BD-DC495A3752E6}">
      <dsp:nvSpPr>
        <dsp:cNvPr id="0" name=""/>
        <dsp:cNvSpPr/>
      </dsp:nvSpPr>
      <dsp:spPr>
        <a:xfrm>
          <a:off x="0" y="1810921"/>
          <a:ext cx="11397223" cy="15522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34C2E5-94D0-43A1-9647-689837A06695}">
      <dsp:nvSpPr>
        <dsp:cNvPr id="0" name=""/>
        <dsp:cNvSpPr/>
      </dsp:nvSpPr>
      <dsp:spPr>
        <a:xfrm>
          <a:off x="469545" y="2160170"/>
          <a:ext cx="853719" cy="8537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287BC3-B91A-4B40-84A9-1AA7496BA5A2}">
      <dsp:nvSpPr>
        <dsp:cNvPr id="0" name=""/>
        <dsp:cNvSpPr/>
      </dsp:nvSpPr>
      <dsp:spPr>
        <a:xfrm>
          <a:off x="1792811" y="1810921"/>
          <a:ext cx="9604411" cy="1552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276" tIns="164276" rIns="164276" bIns="164276" numCol="1" spcCol="127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Bahnschrift"/>
            </a:rPr>
            <a:t>Model Selection Parameter</a:t>
          </a:r>
          <a:endParaRPr lang="en-US" sz="2500" kern="1200"/>
        </a:p>
      </dsp:txBody>
      <dsp:txXfrm>
        <a:off x="1792811" y="1810921"/>
        <a:ext cx="9604411" cy="155221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007E0A-C76E-4F7B-80BD-DC495A3752E6}">
      <dsp:nvSpPr>
        <dsp:cNvPr id="0" name=""/>
        <dsp:cNvSpPr/>
      </dsp:nvSpPr>
      <dsp:spPr>
        <a:xfrm>
          <a:off x="0" y="1679217"/>
          <a:ext cx="11397223" cy="143932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34C2E5-94D0-43A1-9647-689837A06695}">
      <dsp:nvSpPr>
        <dsp:cNvPr id="0" name=""/>
        <dsp:cNvSpPr/>
      </dsp:nvSpPr>
      <dsp:spPr>
        <a:xfrm>
          <a:off x="435397" y="2003066"/>
          <a:ext cx="791631" cy="7916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287BC3-B91A-4B40-84A9-1AA7496BA5A2}">
      <dsp:nvSpPr>
        <dsp:cNvPr id="0" name=""/>
        <dsp:cNvSpPr/>
      </dsp:nvSpPr>
      <dsp:spPr>
        <a:xfrm>
          <a:off x="1662425" y="1679217"/>
          <a:ext cx="9734797" cy="14393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329" tIns="152329" rIns="152329" bIns="152329" numCol="1" spcCol="127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Bahnschrift"/>
            </a:rPr>
            <a:t>Final Models Scores</a:t>
          </a:r>
          <a:endParaRPr lang="en-US" sz="2500" kern="1200"/>
        </a:p>
      </dsp:txBody>
      <dsp:txXfrm>
        <a:off x="1662425" y="1679217"/>
        <a:ext cx="9734797" cy="143932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007E0A-C76E-4F7B-80BD-DC495A3752E6}">
      <dsp:nvSpPr>
        <dsp:cNvPr id="0" name=""/>
        <dsp:cNvSpPr/>
      </dsp:nvSpPr>
      <dsp:spPr>
        <a:xfrm>
          <a:off x="0" y="1616658"/>
          <a:ext cx="11397223" cy="13857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34C2E5-94D0-43A1-9647-689837A06695}">
      <dsp:nvSpPr>
        <dsp:cNvPr id="0" name=""/>
        <dsp:cNvSpPr/>
      </dsp:nvSpPr>
      <dsp:spPr>
        <a:xfrm>
          <a:off x="419176" y="1928442"/>
          <a:ext cx="762138" cy="7621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287BC3-B91A-4B40-84A9-1AA7496BA5A2}">
      <dsp:nvSpPr>
        <dsp:cNvPr id="0" name=""/>
        <dsp:cNvSpPr/>
      </dsp:nvSpPr>
      <dsp:spPr>
        <a:xfrm>
          <a:off x="1600491" y="1616658"/>
          <a:ext cx="9796731" cy="1385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654" tIns="146654" rIns="146654" bIns="146654" numCol="1" spcCol="127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Bahnschrift"/>
            </a:rPr>
            <a:t>Model Deployment and Testing</a:t>
          </a:r>
          <a:endParaRPr lang="en-US" sz="2500" kern="1200"/>
        </a:p>
      </dsp:txBody>
      <dsp:txXfrm>
        <a:off x="1600491" y="1616658"/>
        <a:ext cx="9796731" cy="13857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ge96fd5876e_0_4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0" name="Google Shape;2310;ge96fd5876e_0_4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e96fd5876e_0_2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4" name="Google Shape;1654;ge96fd5876e_0_2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0666DC1-CD27-4874-9484-9D06C59FE4D0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7579F-F417-47C2-AC03-911CCED02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52" y="447675"/>
            <a:ext cx="8397511" cy="2714625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3E600-28DA-4780-9E00-2E12F74FF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552" y="3602037"/>
            <a:ext cx="8397511" cy="2460625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6F1DC-ADFB-42C9-AB34-FCB38C812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38219-6E45-4D12-B767-46F92D5844D4}" type="datetime1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99E6D-BBA8-4A15-94DA-DBE8A4FDE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03C82-8719-4FAC-94BF-2A91335F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268428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CF16-986E-4D90-AA40-CDB46E23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F14DA-A783-43BC-8F15-95408B89D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C48B6-C394-452A-94D9-D4802755D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96A2-D8F0-4E17-BFD0-A6C902250D59}" type="datetime1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58A8A-3DD0-41C8-9F48-F4309FA19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06C92-7C02-4D34-B3E5-D549A7A3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90512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66F9FA-E6B8-4CFC-B3F1-0C075546EE3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6F270-B2AA-4935-885F-5924B1F63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10862898" cy="272415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2658E-3D87-4D5A-A602-847153CC4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3695701"/>
            <a:ext cx="10862898" cy="23939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B1D84-A229-45B1-BD42-0DC0CE9F8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8C9C-1ACB-4C84-A002-C7E0E45B937A}" type="datetime1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4EEF4-D461-49D7-8F24-8BFE2444B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4055A-7488-4646-9E88-692036EA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2519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1F74-ED26-4F8B-BF51-3533D8404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60"/>
            <a:ext cx="11264536" cy="1687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1D2D7-7F18-43E0-9B2E-3FCD83CC8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455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BBB66-EB7D-4F8C-9C78-1D1C88846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016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A684E6-393D-4587-AA45-E6734FB47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F2A5-B297-4977-9E5B-4D3050E23689}" type="datetime1">
              <a:rPr lang="en-US" smtClean="0"/>
              <a:t>11/28/2023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D8EE0-0333-4ABC-AE18-10DD507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52369-A8F0-4709-8372-B420A67D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74670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1592-4621-4D72-BC2D-F2C439F8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59"/>
            <a:ext cx="10870836" cy="16916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823F5-0A90-4666-BE88-2BE0D0A61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436473"/>
            <a:ext cx="5332026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C6A7C-6260-463D-B3FD-71A07ACD0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552" y="3409051"/>
            <a:ext cx="5332026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F2AF8D-90ED-4512-9423-C91BF73A9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0162" y="2436473"/>
            <a:ext cx="5358285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D838EA-E20D-4CC3-83C2-AFE0DE9F7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0162" y="3409051"/>
            <a:ext cx="5358285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603F8A-08E1-4160-9B7E-E0CA4BF8E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7434-4794-409A-9547-04789BA47588}" type="datetime1">
              <a:rPr lang="en-US" smtClean="0"/>
              <a:t>11/28/2023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8291AB-3C5C-4BE1-9E50-02F48933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596E64-CD6C-4CF7-8624-FA4AE976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409804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562B3-06A0-4F2F-96EC-A062DAE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FC0095-49F0-4A83-AE8C-9D13E15C2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58635-357A-4E3D-B824-A5CEFDB8449C}" type="datetime1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24898-D4EA-497A-8FC8-43E0D021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821F6-2C08-450C-A18C-702D7384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425022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FFE119-5FCA-4D9C-9C07-1B81A0BF3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FF77-2719-4AD0-8740-0B90FF5D1EFB}" type="datetime1">
              <a:rPr lang="en-US" smtClean="0"/>
              <a:t>11/28/2023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2C5995-6284-4D7F-AB1C-CA8FE63A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E4B0D-9C21-48D0-9438-C47370681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04211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0AF76DA-8F95-47D9-9EB6-B1EC93437387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1355B14-077B-4BA1-962D-6E97D93FFCCC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230B99F-AC6F-4973-A35E-16C87C38711D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8E41614-9483-47F8-A429-FB0D1C5AA89A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5E91C-3C4F-40A2-BCC6-918D3BEDD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87234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0F113-1C61-4F74-BD5B-727668BB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EB228-A180-4DF6-9D5B-2CF86B6B9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87234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13719-D65D-4BAE-97B7-FAE8F399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1C83-1089-48B9-8B65-293D4C236D35}" type="datetime1">
              <a:rPr lang="en-US" smtClean="0"/>
              <a:t>11/28/2023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7F5BB-DC3C-45D1-A0D2-05168FECA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44BA3-19DB-4072-9A2C-08C92361A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65679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0A6909D-DC0B-4221-8140-21E981D896AF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D581C2-F39E-4958-A3F3-BB65AB1C5E66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D77040-27EF-4D2C-8D34-32337B0C8544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1A26D20-69F8-4BBC-98C0-BEB470AB8284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7B6BC-4B2A-4001-9634-47473F82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11519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97D074-2CCB-4AB8-A7A0-7847D3C1EF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B94BD-D906-4213-9F31-1BE17A86F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11519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B8431-70CB-4E9F-8A49-CDFF1855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FE45-CC1E-47DB-8B82-6CF0636FBDB8}" type="datetime1">
              <a:rPr lang="en-US" smtClean="0"/>
              <a:t>11/28/2023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2F293-170E-410E-88BF-187A63C5E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D93A2-588D-43B5-B6FA-0B7892E6E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448172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68A33-CB96-4CB1-9941-753BD0824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3EB269-70DF-4510-A313-336226558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EA3CC-B2DC-4E87-826C-B885A7E62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430B8-6059-41E5-A5DC-C07A76F5859A}" type="datetime1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37F52-A7C4-4E21-A12A-02546D47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6031F-5A79-48A7-8EDC-DDD9A9E4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156513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188483-96C4-4E9C-AA6A-E70005461AEE}"/>
              </a:ext>
            </a:extLst>
          </p:cNvPr>
          <p:cNvSpPr/>
          <p:nvPr/>
        </p:nvSpPr>
        <p:spPr>
          <a:xfrm>
            <a:off x="9144000" y="0"/>
            <a:ext cx="3048000" cy="6854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4FCD54-7F0B-446E-9998-93E7BD7CE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34222" y="365125"/>
            <a:ext cx="223867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766238-BBF1-4672-BC09-746C6967E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552" y="365125"/>
            <a:ext cx="837406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F32A5-B67B-45C1-B454-12E9FBE0C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D0CB7-D16E-4358-B7F4-EA4A24554592}" type="datetime1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91896-9441-4636-89D5-84E5932A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811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37DFE-7F48-4EB0-83BC-A93F342D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468977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854600" y="1432200"/>
            <a:ext cx="4727600" cy="33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6667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140700" y="4750600"/>
            <a:ext cx="3441600" cy="9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609600" y="548633"/>
            <a:ext cx="109728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609600" y="1663933"/>
            <a:ext cx="10972800" cy="40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609600" y="548633"/>
            <a:ext cx="109728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609600" y="548633"/>
            <a:ext cx="109728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661" r:id="rId4"/>
    <p:sldLayoutId id="2147483666" r:id="rId5"/>
    <p:sldLayoutId id="2147483667" r:id="rId6"/>
    <p:sldLayoutId id="2147483787" r:id="rId7"/>
    <p:sldLayoutId id="2147483663" r:id="rId8"/>
    <p:sldLayoutId id="2147483662" r:id="rId9"/>
    <p:sldLayoutId id="2147483668" r:id="rId10"/>
    <p:sldLayoutId id="2147483785" r:id="rId11"/>
    <p:sldLayoutId id="2147483786" r:id="rId12"/>
    <p:sldLayoutId id="2147483780" r:id="rId13"/>
    <p:sldLayoutId id="2147483664" r:id="rId14"/>
    <p:sldLayoutId id="2147483665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26A151-13BF-4305-A6DC-9DC7C9877195}"/>
              </a:ext>
            </a:extLst>
          </p:cNvPr>
          <p:cNvSpPr/>
          <p:nvPr/>
        </p:nvSpPr>
        <p:spPr>
          <a:xfrm>
            <a:off x="0" y="0"/>
            <a:ext cx="12192000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E6AE3-3BCC-4B3B-AC4E-60F91014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B514A-E7EA-41A8-ADBA-85CA1DF6D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576513"/>
            <a:ext cx="10869248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CB0BD-D6E3-4B3D-BCBB-6FECA5D63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221" y="635720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C8E16-3C03-4238-9C6F-B34F3D10F77E}" type="datetime1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147F7-B466-4892-BE27-876F94751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70162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B4FE0-65CC-4435-A6AF-150E52F35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4983" y="6356350"/>
            <a:ext cx="12807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896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68" r:id="rId6"/>
    <p:sldLayoutId id="2147483779" r:id="rId7"/>
    <p:sldLayoutId id="2147483778" r:id="rId8"/>
    <p:sldLayoutId id="2147483777" r:id="rId9"/>
    <p:sldLayoutId id="2147483776" r:id="rId10"/>
    <p:sldLayoutId id="2147483769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9600" y="548633"/>
            <a:ext cx="109728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9600" y="1536633"/>
            <a:ext cx="10972800" cy="47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auto_examples/preprocessing/plot_all_scaling.html#sphx-glr-auto-examples-preprocessing-plot-all-scaling-py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vikasukani/loan-eligible-dataset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13" Type="http://schemas.openxmlformats.org/officeDocument/2006/relationships/image" Target="../media/image63.png"/><Relationship Id="rId3" Type="http://schemas.openxmlformats.org/officeDocument/2006/relationships/image" Target="../media/image56.png"/><Relationship Id="rId7" Type="http://schemas.openxmlformats.org/officeDocument/2006/relationships/diagramQuickStyle" Target="../diagrams/quickStyle5.xml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6" Type="http://schemas.openxmlformats.org/officeDocument/2006/relationships/diagramLayout" Target="../diagrams/layout5.xml"/><Relationship Id="rId11" Type="http://schemas.openxmlformats.org/officeDocument/2006/relationships/image" Target="../media/image61.png"/><Relationship Id="rId5" Type="http://schemas.openxmlformats.org/officeDocument/2006/relationships/diagramData" Target="../diagrams/data5.xml"/><Relationship Id="rId10" Type="http://schemas.openxmlformats.org/officeDocument/2006/relationships/image" Target="../media/image60.png"/><Relationship Id="rId4" Type="http://schemas.openxmlformats.org/officeDocument/2006/relationships/image" Target="../media/image57.png"/><Relationship Id="rId9" Type="http://schemas.microsoft.com/office/2007/relationships/diagramDrawing" Target="../diagrams/drawing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64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71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4727" y="1259839"/>
            <a:ext cx="4941771" cy="1122202"/>
          </a:xfrm>
        </p:spPr>
        <p:txBody>
          <a:bodyPr/>
          <a:lstStyle/>
          <a:p>
            <a:r>
              <a:rPr lang="en-US" sz="4000" b="1"/>
              <a:t>Loan</a:t>
            </a:r>
            <a:r>
              <a:rPr lang="en-US" b="1"/>
              <a:t> Eligibility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9160" y="4434819"/>
            <a:ext cx="10008728" cy="150110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b="1"/>
              <a:t>ICS</a:t>
            </a:r>
            <a:r>
              <a:rPr lang="en-US" sz="2400" b="1">
                <a:ea typeface="+mn-lt"/>
                <a:cs typeface="+mn-lt"/>
              </a:rPr>
              <a:t> 352-50 - Fall 2023</a:t>
            </a:r>
            <a:endParaRPr lang="en-US" sz="2400" b="1"/>
          </a:p>
          <a:p>
            <a:r>
              <a:rPr lang="en-US" sz="2400" b="1">
                <a:ea typeface="+mn-lt"/>
                <a:cs typeface="+mn-lt"/>
              </a:rPr>
              <a:t>Professor Siva Jasthi</a:t>
            </a:r>
          </a:p>
          <a:p>
            <a:r>
              <a:rPr lang="en-US" sz="2400" b="1">
                <a:ea typeface="+mn-lt"/>
                <a:cs typeface="+mn-lt"/>
              </a:rPr>
              <a:t>Dara </a:t>
            </a:r>
            <a:r>
              <a:rPr lang="en-US" sz="2400" b="1" err="1">
                <a:ea typeface="+mn-lt"/>
                <a:cs typeface="+mn-lt"/>
              </a:rPr>
              <a:t>Tourt</a:t>
            </a:r>
            <a:r>
              <a:rPr lang="en-US" sz="2400" b="1">
                <a:ea typeface="+mn-lt"/>
                <a:cs typeface="+mn-lt"/>
              </a:rPr>
              <a:t>, </a:t>
            </a:r>
            <a:r>
              <a:rPr lang="en-US" sz="2400" b="1" err="1">
                <a:ea typeface="+mn-lt"/>
                <a:cs typeface="+mn-lt"/>
              </a:rPr>
              <a:t>Dizia</a:t>
            </a:r>
            <a:r>
              <a:rPr lang="en-US" sz="2400" b="1">
                <a:ea typeface="+mn-lt"/>
                <a:cs typeface="+mn-lt"/>
              </a:rPr>
              <a:t> Begum, Abdellah </a:t>
            </a:r>
            <a:r>
              <a:rPr lang="en-US" sz="2400" b="1" err="1">
                <a:ea typeface="+mn-lt"/>
                <a:cs typeface="+mn-lt"/>
              </a:rPr>
              <a:t>Afellah</a:t>
            </a:r>
            <a:r>
              <a:rPr lang="en-US" sz="2400" b="1">
                <a:ea typeface="+mn-lt"/>
                <a:cs typeface="+mn-lt"/>
              </a:rPr>
              <a:t>, Claire Evans, Alex Jones</a:t>
            </a:r>
          </a:p>
          <a:p>
            <a:endParaRPr lang="en-US" sz="2400" b="1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915F06-475C-1505-DBF2-F63830A80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52" y="1500799"/>
            <a:ext cx="4841067" cy="3668589"/>
          </a:xfrm>
          <a:prstGeom prst="rect">
            <a:avLst/>
          </a:prstGeom>
        </p:spPr>
      </p:pic>
      <p:pic>
        <p:nvPicPr>
          <p:cNvPr id="7" name="Picture 6" descr="A graph of a credit history&#10;&#10;Description automatically generated">
            <a:extLst>
              <a:ext uri="{FF2B5EF4-FFF2-40B4-BE49-F238E27FC236}">
                <a16:creationId xmlns:a16="http://schemas.microsoft.com/office/drawing/2014/main" id="{12FD440F-C695-6382-A00F-CEB119F07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156" y="1503214"/>
            <a:ext cx="5066447" cy="384511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2C50E11-DF85-532B-6857-AC9CB39B70C7}"/>
              </a:ext>
            </a:extLst>
          </p:cNvPr>
          <p:cNvSpPr txBox="1">
            <a:spLocks/>
          </p:cNvSpPr>
          <p:nvPr/>
        </p:nvSpPr>
        <p:spPr>
          <a:xfrm>
            <a:off x="760160" y="70800"/>
            <a:ext cx="11022051" cy="1204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 VISUALIZATION</a:t>
            </a:r>
            <a:br>
              <a:rPr lang="en-US"/>
            </a:br>
            <a:r>
              <a:rPr lang="en-US" sz="2200" i="1"/>
              <a:t>Relationship - Loan amount with other variables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658804-8616-445E-FD95-32D3DB51E344}"/>
              </a:ext>
            </a:extLst>
          </p:cNvPr>
          <p:cNvSpPr txBox="1"/>
          <p:nvPr/>
        </p:nvSpPr>
        <p:spPr>
          <a:xfrm>
            <a:off x="2761769" y="5428130"/>
            <a:ext cx="74688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Visually no significant differences observed across the groups</a:t>
            </a:r>
          </a:p>
        </p:txBody>
      </p:sp>
    </p:spTree>
    <p:extLst>
      <p:ext uri="{BB962C8B-B14F-4D97-AF65-F5344CB8AC3E}">
        <p14:creationId xmlns:p14="http://schemas.microsoft.com/office/powerpoint/2010/main" val="2578344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8" name="Picture 7" descr="A red and blue squares with white text&#10;&#10;Description automatically generated">
            <a:extLst>
              <a:ext uri="{FF2B5EF4-FFF2-40B4-BE49-F238E27FC236}">
                <a16:creationId xmlns:a16="http://schemas.microsoft.com/office/drawing/2014/main" id="{4683DFB0-089C-CD69-366E-AA70D32E4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107" y="1478743"/>
            <a:ext cx="6949139" cy="45656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4A929C-1C0D-6ADB-67A1-214BF5A01197}"/>
              </a:ext>
            </a:extLst>
          </p:cNvPr>
          <p:cNvSpPr txBox="1"/>
          <p:nvPr/>
        </p:nvSpPr>
        <p:spPr>
          <a:xfrm>
            <a:off x="2002971" y="2111828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90F6E34-C300-8788-9D5F-D3DC95AE6815}"/>
              </a:ext>
            </a:extLst>
          </p:cNvPr>
          <p:cNvSpPr txBox="1">
            <a:spLocks/>
          </p:cNvSpPr>
          <p:nvPr/>
        </p:nvSpPr>
        <p:spPr>
          <a:xfrm>
            <a:off x="760160" y="70800"/>
            <a:ext cx="11022051" cy="1204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 VISUALIZATION</a:t>
            </a:r>
            <a:br>
              <a:rPr lang="en-US"/>
            </a:br>
            <a:r>
              <a:rPr lang="en-US" sz="2200" i="1">
                <a:ea typeface="+mj-lt"/>
                <a:cs typeface="+mj-lt"/>
              </a:rPr>
              <a:t>Correlation Heat Map of Continuous Variables</a:t>
            </a:r>
            <a:endParaRPr lang="en-US" sz="2200" i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3691CF-31AA-D263-D92B-413183E41F5A}"/>
              </a:ext>
            </a:extLst>
          </p:cNvPr>
          <p:cNvSpPr txBox="1"/>
          <p:nvPr/>
        </p:nvSpPr>
        <p:spPr>
          <a:xfrm>
            <a:off x="8200570" y="3189514"/>
            <a:ext cx="3080657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/>
              <a:t>Loan Amount and Applicant Income are moderately correlated with a value of 0.57</a:t>
            </a:r>
          </a:p>
        </p:txBody>
      </p:sp>
    </p:spTree>
    <p:extLst>
      <p:ext uri="{BB962C8B-B14F-4D97-AF65-F5344CB8AC3E}">
        <p14:creationId xmlns:p14="http://schemas.microsoft.com/office/powerpoint/2010/main" val="3883359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71B79-C1F6-2B88-5A82-89B3A2914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Data Cleaning and preprocessing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91A8063C-CE02-013B-B359-61375E1D3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F58ED3D-68E5-3A10-CFF6-A1B7CA849F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1582228"/>
              </p:ext>
            </p:extLst>
          </p:nvPr>
        </p:nvGraphicFramePr>
        <p:xfrm>
          <a:off x="838200" y="2111375"/>
          <a:ext cx="10515600" cy="3744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2071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E6B526-27E4-5112-689E-0BE54151C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6476" y="638537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396652D-9A7E-143C-5AC3-A75CE18F5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5" y="140072"/>
            <a:ext cx="8421688" cy="672421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FFFFFF"/>
                </a:solidFill>
              </a:rPr>
              <a:t>Data Cleaning/Pre-Processing: Null Values</a:t>
            </a:r>
          </a:p>
        </p:txBody>
      </p:sp>
      <p:pic>
        <p:nvPicPr>
          <p:cNvPr id="27" name="Picture 26" descr="A screenshot of a computer&#10;&#10;Description automatically generated">
            <a:extLst>
              <a:ext uri="{FF2B5EF4-FFF2-40B4-BE49-F238E27FC236}">
                <a16:creationId xmlns:a16="http://schemas.microsoft.com/office/drawing/2014/main" id="{5FEB4DE1-A424-3318-7D24-0F98ACD6F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82" y="1218430"/>
            <a:ext cx="3264989" cy="5167745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B080A2E3-CAB9-D00A-BEB8-1D90EC241CEA}"/>
              </a:ext>
            </a:extLst>
          </p:cNvPr>
          <p:cNvGrpSpPr/>
          <p:nvPr/>
        </p:nvGrpSpPr>
        <p:grpSpPr>
          <a:xfrm>
            <a:off x="6065481" y="1258842"/>
            <a:ext cx="2178333" cy="4442383"/>
            <a:chOff x="6065481" y="1258842"/>
            <a:chExt cx="2178333" cy="444238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0A34B0A-75C3-555B-6995-57F5FDFE711B}"/>
                </a:ext>
              </a:extLst>
            </p:cNvPr>
            <p:cNvSpPr txBox="1"/>
            <p:nvPr/>
          </p:nvSpPr>
          <p:spPr>
            <a:xfrm>
              <a:off x="6065483" y="1258842"/>
              <a:ext cx="2150622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solidFill>
                    <a:srgbClr val="000000"/>
                  </a:solidFill>
                  <a:ea typeface="+mn-lt"/>
                  <a:cs typeface="+mn-lt"/>
                </a:rPr>
                <a:t>Median</a:t>
              </a:r>
            </a:p>
            <a:p>
              <a:endParaRPr lang="en-US">
                <a:solidFill>
                  <a:srgbClr val="000000"/>
                </a:solidFill>
              </a:endParaRPr>
            </a:p>
            <a:p>
              <a:r>
                <a:rPr lang="en-US">
                  <a:solidFill>
                    <a:srgbClr val="000000"/>
                  </a:solidFill>
                </a:rPr>
                <a:t>LoanAmount</a:t>
              </a:r>
              <a:endParaRPr lang="en-US"/>
            </a:p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1FA02E4-EE64-1321-46C4-CE939C4373DD}"/>
                </a:ext>
              </a:extLst>
            </p:cNvPr>
            <p:cNvSpPr txBox="1"/>
            <p:nvPr/>
          </p:nvSpPr>
          <p:spPr>
            <a:xfrm>
              <a:off x="6065482" y="2602732"/>
              <a:ext cx="2178332" cy="20313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solidFill>
                    <a:srgbClr val="000000"/>
                  </a:solidFill>
                </a:rPr>
                <a:t>Mode</a:t>
              </a:r>
            </a:p>
            <a:p>
              <a:endParaRPr lang="en-US">
                <a:solidFill>
                  <a:srgbClr val="000000"/>
                </a:solidFill>
              </a:endParaRPr>
            </a:p>
            <a:p>
              <a:r>
                <a:rPr lang="en-US">
                  <a:solidFill>
                    <a:srgbClr val="000000"/>
                  </a:solidFill>
                </a:rPr>
                <a:t>Gender</a:t>
              </a:r>
            </a:p>
            <a:p>
              <a:r>
                <a:rPr lang="en-US">
                  <a:solidFill>
                    <a:srgbClr val="000000"/>
                  </a:solidFill>
                </a:rPr>
                <a:t>Loan_Amount_Term</a:t>
              </a:r>
            </a:p>
            <a:p>
              <a:r>
                <a:rPr lang="en-US">
                  <a:solidFill>
                    <a:srgbClr val="000000"/>
                  </a:solidFill>
                </a:rPr>
                <a:t>Dependents</a:t>
              </a:r>
            </a:p>
            <a:p>
              <a:r>
                <a:rPr lang="en-US">
                  <a:solidFill>
                    <a:srgbClr val="000000"/>
                  </a:solidFill>
                  <a:ea typeface="+mn-lt"/>
                  <a:cs typeface="+mn-lt"/>
                </a:rPr>
                <a:t>Married</a:t>
              </a:r>
            </a:p>
            <a:p>
              <a:r>
                <a:rPr lang="en-US">
                  <a:solidFill>
                    <a:srgbClr val="000000"/>
                  </a:solidFill>
                  <a:ea typeface="+mn-lt"/>
                  <a:cs typeface="+mn-lt"/>
                </a:rPr>
                <a:t>Self_Employed</a:t>
              </a:r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81150EC-7DF0-4472-386E-1FAB31A91B61}"/>
                </a:ext>
              </a:extLst>
            </p:cNvPr>
            <p:cNvSpPr txBox="1"/>
            <p:nvPr/>
          </p:nvSpPr>
          <p:spPr>
            <a:xfrm>
              <a:off x="6065481" y="4777895"/>
              <a:ext cx="2178332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solidFill>
                    <a:srgbClr val="000000"/>
                  </a:solidFill>
                </a:rPr>
                <a:t>0</a:t>
              </a:r>
            </a:p>
            <a:p>
              <a:endParaRPr lang="en-US">
                <a:solidFill>
                  <a:srgbClr val="000000"/>
                </a:solidFill>
              </a:endParaRPr>
            </a:p>
            <a:p>
              <a:r>
                <a:rPr lang="en-US"/>
                <a:t>Credit_History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730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F252F-255B-EC6B-0FD8-162A30C05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Data Cleaning/Pre-Processing: Transformations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C1C675-8B4E-9C67-B965-CD7BB2E50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15034CE-CD62-28DA-BBDB-4114D5527D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0759133"/>
              </p:ext>
            </p:extLst>
          </p:nvPr>
        </p:nvGraphicFramePr>
        <p:xfrm>
          <a:off x="1140253" y="2482078"/>
          <a:ext cx="10117438" cy="2035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3342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E6B526-27E4-5112-689E-0BE54151C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80019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8488084-CC66-8AF4-9A25-B61267FED793}"/>
              </a:ext>
            </a:extLst>
          </p:cNvPr>
          <p:cNvGrpSpPr/>
          <p:nvPr/>
        </p:nvGrpSpPr>
        <p:grpSpPr>
          <a:xfrm>
            <a:off x="111165" y="950422"/>
            <a:ext cx="2648427" cy="1726746"/>
            <a:chOff x="111165" y="1077422"/>
            <a:chExt cx="2648427" cy="17267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2778126-85D5-C927-6FD1-E11E29A0DF83}"/>
                </a:ext>
              </a:extLst>
            </p:cNvPr>
            <p:cNvSpPr txBox="1"/>
            <p:nvPr/>
          </p:nvSpPr>
          <p:spPr>
            <a:xfrm>
              <a:off x="123938" y="1077422"/>
              <a:ext cx="1828383" cy="64633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rgbClr val="FFFFFF"/>
                  </a:solidFill>
                </a:rPr>
                <a:t>Libraries Used:</a:t>
              </a:r>
            </a:p>
            <a:p>
              <a:r>
                <a:rPr lang="en-US">
                  <a:solidFill>
                    <a:schemeClr val="accent1"/>
                  </a:solidFill>
                </a:rPr>
                <a:t>scikit-learn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953E2A-4A69-3141-5B1D-CD5FA11EACBC}"/>
                </a:ext>
              </a:extLst>
            </p:cNvPr>
            <p:cNvSpPr txBox="1"/>
            <p:nvPr/>
          </p:nvSpPr>
          <p:spPr>
            <a:xfrm>
              <a:off x="111165" y="2157837"/>
              <a:ext cx="2648427" cy="64633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rgbClr val="FFFFFF"/>
                  </a:solidFill>
                </a:rPr>
                <a:t>Methods Used:</a:t>
              </a:r>
            </a:p>
            <a:p>
              <a:r>
                <a:rPr lang="en-US">
                  <a:solidFill>
                    <a:srgbClr val="FFFFFF"/>
                  </a:solidFill>
                </a:rPr>
                <a:t>LocalOutlierFactor()</a:t>
              </a:r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8396652D-9A7E-143C-5AC3-A75CE18F5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19" y="140072"/>
            <a:ext cx="11340292" cy="6724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 Cleaning/Pre-Processing: Outliers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90CFB7-1FA9-FD0F-6C44-7F64FB70F42F}"/>
              </a:ext>
            </a:extLst>
          </p:cNvPr>
          <p:cNvSpPr txBox="1"/>
          <p:nvPr/>
        </p:nvSpPr>
        <p:spPr>
          <a:xfrm>
            <a:off x="212166" y="2923989"/>
            <a:ext cx="6015317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FFFFFF"/>
                </a:solidFill>
              </a:rPr>
              <a:t>Local Outlier Factor (LOF) Algorithm</a:t>
            </a:r>
            <a:endParaRPr lang="en-US" sz="1600" b="1">
              <a:solidFill>
                <a:srgbClr val="000000"/>
              </a:solidFill>
            </a:endParaRPr>
          </a:p>
          <a:p>
            <a:endParaRPr lang="en-US" sz="1600">
              <a:solidFill>
                <a:srgbClr val="FFFFFF"/>
              </a:solidFill>
            </a:endParaRPr>
          </a:p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</a:rPr>
              <a:t>LOF computes the</a:t>
            </a:r>
            <a:r>
              <a:rPr lang="en-US" sz="1600" b="1">
                <a:solidFill>
                  <a:srgbClr val="FFFFFF"/>
                </a:solidFill>
              </a:rPr>
              <a:t> local density</a:t>
            </a:r>
            <a:r>
              <a:rPr lang="en-US" sz="1600">
                <a:solidFill>
                  <a:srgbClr val="FFFFFF"/>
                </a:solidFill>
              </a:rPr>
              <a:t> deviation of a data point with respect to its neighbors.</a:t>
            </a:r>
            <a:endParaRPr lang="en-US" sz="1600">
              <a:solidFill>
                <a:srgbClr val="000000"/>
              </a:solidFill>
            </a:endParaRPr>
          </a:p>
          <a:p>
            <a:endParaRPr lang="en-US" sz="1600">
              <a:solidFill>
                <a:srgbClr val="FFFFFF"/>
              </a:solidFill>
            </a:endParaRPr>
          </a:p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</a:rPr>
              <a:t>Assigns an </a:t>
            </a:r>
            <a:r>
              <a:rPr lang="en-US" sz="1600" b="1">
                <a:solidFill>
                  <a:srgbClr val="FFFFFF"/>
                </a:solidFill>
              </a:rPr>
              <a:t>anomaly score</a:t>
            </a:r>
            <a:r>
              <a:rPr lang="en-US" sz="1600">
                <a:solidFill>
                  <a:srgbClr val="FFFFFF"/>
                </a:solidFill>
              </a:rPr>
              <a:t> based on the</a:t>
            </a:r>
            <a:r>
              <a:rPr lang="en-US" sz="1600" b="1">
                <a:solidFill>
                  <a:srgbClr val="FFFFFF"/>
                </a:solidFill>
              </a:rPr>
              <a:t> ratio of the average local density and the point’s local density</a:t>
            </a:r>
            <a:r>
              <a:rPr lang="en-US" sz="1600">
                <a:solidFill>
                  <a:srgbClr val="FFFFFF"/>
                </a:solidFill>
              </a:rPr>
              <a:t>.</a:t>
            </a:r>
            <a:endParaRPr lang="en-US" sz="1600"/>
          </a:p>
          <a:p>
            <a:pPr marL="171450" indent="-171450">
              <a:buFont typeface="Arial"/>
              <a:buChar char="•"/>
            </a:pPr>
            <a:endParaRPr lang="en-US" sz="1600">
              <a:solidFill>
                <a:srgbClr val="FFFFFF"/>
              </a:solidFill>
            </a:endParaRPr>
          </a:p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</a:rPr>
              <a:t>Anomaly score: LOF ~ 1 means similar data point, LOF &lt; 1 means inlier, and LOF &gt; 1 means outlier.</a:t>
            </a:r>
            <a:endParaRPr lang="en-US" sz="1600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887F9A0-EE2E-0800-CB6C-347E91DCA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340" y="3478907"/>
            <a:ext cx="4043082" cy="3054694"/>
          </a:xfrm>
          <a:prstGeom prst="rect">
            <a:avLst/>
          </a:prstGeom>
        </p:spPr>
      </p:pic>
      <p:pic>
        <p:nvPicPr>
          <p:cNvPr id="10" name="Picture 9" descr="Lightbox">
            <a:extLst>
              <a:ext uri="{FF2B5EF4-FFF2-40B4-BE49-F238E27FC236}">
                <a16:creationId xmlns:a16="http://schemas.microsoft.com/office/drawing/2014/main" id="{E7CC3393-C17F-8C82-C337-BE7BC2052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635" y="946907"/>
            <a:ext cx="3206375" cy="2543717"/>
          </a:xfrm>
          <a:prstGeom prst="rect">
            <a:avLst/>
          </a:prstGeom>
        </p:spPr>
      </p:pic>
      <p:pic>
        <p:nvPicPr>
          <p:cNvPr id="12" name="Picture 11" descr="Lightbox">
            <a:extLst>
              <a:ext uri="{FF2B5EF4-FFF2-40B4-BE49-F238E27FC236}">
                <a16:creationId xmlns:a16="http://schemas.microsoft.com/office/drawing/2014/main" id="{243D6A0A-FB8B-5541-9943-0DD03657B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7047" y="1407458"/>
            <a:ext cx="2175436" cy="217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767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E6B526-27E4-5112-689E-0BE54151C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8488084-CC66-8AF4-9A25-B61267FED793}"/>
              </a:ext>
            </a:extLst>
          </p:cNvPr>
          <p:cNvGrpSpPr/>
          <p:nvPr/>
        </p:nvGrpSpPr>
        <p:grpSpPr>
          <a:xfrm>
            <a:off x="123938" y="1066984"/>
            <a:ext cx="2039289" cy="1737184"/>
            <a:chOff x="123938" y="1066984"/>
            <a:chExt cx="2039289" cy="173718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2778126-85D5-C927-6FD1-E11E29A0DF83}"/>
                </a:ext>
              </a:extLst>
            </p:cNvPr>
            <p:cNvSpPr txBox="1"/>
            <p:nvPr/>
          </p:nvSpPr>
          <p:spPr>
            <a:xfrm>
              <a:off x="123938" y="1066984"/>
              <a:ext cx="2037150" cy="93376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rgbClr val="FFFFFF"/>
                  </a:solidFill>
                </a:rPr>
                <a:t>Libraries Used:</a:t>
              </a:r>
            </a:p>
            <a:p>
              <a:r>
                <a:rPr lang="en-US">
                  <a:solidFill>
                    <a:schemeClr val="accent1"/>
                  </a:solidFill>
                </a:rPr>
                <a:t>Pandas</a:t>
              </a:r>
            </a:p>
            <a:p>
              <a:r>
                <a:rPr lang="en-US">
                  <a:solidFill>
                    <a:schemeClr val="accent1"/>
                  </a:solidFill>
                </a:rPr>
                <a:t>scikit-learn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953E2A-4A69-3141-5B1D-CD5FA11EACBC}"/>
                </a:ext>
              </a:extLst>
            </p:cNvPr>
            <p:cNvSpPr txBox="1"/>
            <p:nvPr/>
          </p:nvSpPr>
          <p:spPr>
            <a:xfrm>
              <a:off x="125542" y="2157837"/>
              <a:ext cx="2037685" cy="64633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rgbClr val="FFFFFF"/>
                  </a:solidFill>
                </a:rPr>
                <a:t>Methods Used:</a:t>
              </a:r>
            </a:p>
            <a:p>
              <a:r>
                <a:rPr lang="en-US">
                  <a:solidFill>
                    <a:schemeClr val="bg2"/>
                  </a:solidFill>
                </a:rPr>
                <a:t>MinMaxScaler()</a:t>
              </a:r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8396652D-9A7E-143C-5AC3-A75CE18F5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5" y="140072"/>
            <a:ext cx="8421688" cy="672421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Data Cleaning: Scaling</a:t>
            </a:r>
          </a:p>
        </p:txBody>
      </p:sp>
      <p:pic>
        <p:nvPicPr>
          <p:cNvPr id="3" name="Picture 2" descr="Data after min-max scaling, Full data, Zoom-in">
            <a:extLst>
              <a:ext uri="{FF2B5EF4-FFF2-40B4-BE49-F238E27FC236}">
                <a16:creationId xmlns:a16="http://schemas.microsoft.com/office/drawing/2014/main" id="{4A47E614-B56D-689C-1514-FB9367812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881" y="874829"/>
            <a:ext cx="8670624" cy="32445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3B3BB2-7D49-C2C2-3B61-B2F0BF6A0049}"/>
              </a:ext>
            </a:extLst>
          </p:cNvPr>
          <p:cNvSpPr txBox="1"/>
          <p:nvPr/>
        </p:nvSpPr>
        <p:spPr>
          <a:xfrm>
            <a:off x="391768" y="4670719"/>
            <a:ext cx="5311019" cy="2062103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</a:rPr>
              <a:t>The MinMaxScaler() is a function used for feature scaling.</a:t>
            </a:r>
          </a:p>
          <a:p>
            <a:endParaRPr lang="en-US" sz="160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</a:rPr>
              <a:t>It is calculated as:</a:t>
            </a:r>
          </a:p>
          <a:p>
            <a:endParaRPr lang="en-US" sz="1600">
              <a:solidFill>
                <a:srgbClr val="FFFFFF"/>
              </a:solidFill>
            </a:endParaRPr>
          </a:p>
          <a:p>
            <a:endParaRPr lang="en-US" sz="160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</a:rPr>
              <a:t>It scales each feature individually to make all values fall within a range (typically between zero and one).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51798BE-8994-7A80-46F8-EE612961008E}"/>
              </a:ext>
            </a:extLst>
          </p:cNvPr>
          <p:cNvSpPr txBox="1">
            <a:spLocks/>
          </p:cNvSpPr>
          <p:nvPr/>
        </p:nvSpPr>
        <p:spPr>
          <a:xfrm>
            <a:off x="10492933" y="6421664"/>
            <a:ext cx="987552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49DFD55-3C28-40EF-9E31-A92D2E4017FF}" type="slidenum">
              <a:rPr lang="en-US" sz="900" dirty="0">
                <a:solidFill>
                  <a:schemeClr val="tx1">
                    <a:tint val="75000"/>
                  </a:schemeClr>
                </a:solidFill>
              </a:rPr>
              <a:pPr algn="r"/>
              <a:t>16</a:t>
            </a:fld>
            <a:endParaRPr lang="en-US" sz="9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241512-4FCB-F976-A916-1DBE447C98F4}"/>
              </a:ext>
            </a:extLst>
          </p:cNvPr>
          <p:cNvSpPr txBox="1"/>
          <p:nvPr/>
        </p:nvSpPr>
        <p:spPr>
          <a:xfrm>
            <a:off x="6412254" y="4622665"/>
            <a:ext cx="3594803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000000"/>
                </a:solidFill>
              </a:rPr>
              <a:t>Example of a scaling transformation from scikit-learn </a:t>
            </a:r>
            <a:r>
              <a:rPr lang="en-US" sz="1400">
                <a:solidFill>
                  <a:srgbClr val="000000"/>
                </a:solidFill>
                <a:hlinkClick r:id="rId3"/>
              </a:rPr>
              <a:t>LINK</a:t>
            </a:r>
            <a:endParaRPr lang="en-US" sz="1400">
              <a:solidFill>
                <a:srgbClr val="000000"/>
              </a:solidFill>
            </a:endParaRPr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1651998-A1DF-57ED-10C4-53E7D2222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627" y="5102412"/>
            <a:ext cx="19431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63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67906605-BFEA-7018-677A-B55804A09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Benefits of Outlier Removal/Feature Scaling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6070C07-D119-E4BF-5DF3-FB730D14D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graphicFrame>
        <p:nvGraphicFramePr>
          <p:cNvPr id="19" name="TextBox 16">
            <a:extLst>
              <a:ext uri="{FF2B5EF4-FFF2-40B4-BE49-F238E27FC236}">
                <a16:creationId xmlns:a16="http://schemas.microsoft.com/office/drawing/2014/main" id="{FAFBCA5A-82D8-CB48-6DF7-F351B7E15F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3220266"/>
              </p:ext>
            </p:extLst>
          </p:nvPr>
        </p:nvGraphicFramePr>
        <p:xfrm>
          <a:off x="506589" y="2111375"/>
          <a:ext cx="5492100" cy="3438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67" name="TextBox 16">
            <a:extLst>
              <a:ext uri="{FF2B5EF4-FFF2-40B4-BE49-F238E27FC236}">
                <a16:creationId xmlns:a16="http://schemas.microsoft.com/office/drawing/2014/main" id="{E319BE57-B164-A20A-A712-ABCE5F4DC7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5479282"/>
              </p:ext>
            </p:extLst>
          </p:nvPr>
        </p:nvGraphicFramePr>
        <p:xfrm>
          <a:off x="6215776" y="2111376"/>
          <a:ext cx="5490890" cy="3438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067471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A2CD4-732A-43E4-BCB9-CBA2055E0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9666" y="307911"/>
            <a:ext cx="3714134" cy="541175"/>
          </a:xfrm>
        </p:spPr>
        <p:txBody>
          <a:bodyPr>
            <a:normAutofit fontScale="90000"/>
          </a:bodyPr>
          <a:lstStyle/>
          <a:p>
            <a:r>
              <a:rPr lang="en-US"/>
              <a:t>Problem definition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FD0450-A909-4CD9-8912-96A19ACEB7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6" y="1425880"/>
            <a:ext cx="6696074" cy="2900314"/>
          </a:xfrm>
        </p:spPr>
        <p:txBody>
          <a:bodyPr>
            <a:normAutofit fontScale="92500" lnSpcReduction="20000"/>
          </a:bodyPr>
          <a:lstStyle/>
          <a:p>
            <a:r>
              <a:rPr lang="en-US" sz="2000"/>
              <a:t>Loan Eligibility is a classification problem.</a:t>
            </a:r>
          </a:p>
          <a:p>
            <a:r>
              <a:rPr lang="en-US" sz="2000"/>
              <a:t>This can be determined through the dependent variable, loan status. </a:t>
            </a:r>
          </a:p>
          <a:p>
            <a:r>
              <a:rPr lang="en-US" sz="2000"/>
              <a:t>The options for loan status are </a:t>
            </a:r>
            <a:r>
              <a:rPr lang="en-US" sz="2000" b="1">
                <a:solidFill>
                  <a:schemeClr val="accent6"/>
                </a:solidFill>
              </a:rPr>
              <a:t>Y</a:t>
            </a:r>
            <a:r>
              <a:rPr lang="en-US" sz="2000"/>
              <a:t> or </a:t>
            </a:r>
            <a:r>
              <a:rPr lang="en-US" sz="2000" b="1">
                <a:solidFill>
                  <a:srgbClr val="C00000"/>
                </a:solidFill>
              </a:rPr>
              <a:t>N</a:t>
            </a:r>
            <a:r>
              <a:rPr lang="en-US" sz="2000"/>
              <a:t>, which correspond to the </a:t>
            </a:r>
            <a:r>
              <a:rPr lang="en-US" sz="2000" b="1">
                <a:solidFill>
                  <a:schemeClr val="accent6"/>
                </a:solidFill>
              </a:rPr>
              <a:t>approval</a:t>
            </a:r>
            <a:r>
              <a:rPr lang="en-US" sz="2000"/>
              <a:t> or </a:t>
            </a:r>
            <a:r>
              <a:rPr lang="en-US" sz="2000" b="1">
                <a:solidFill>
                  <a:srgbClr val="C00000"/>
                </a:solidFill>
              </a:rPr>
              <a:t>rejection</a:t>
            </a:r>
            <a:r>
              <a:rPr lang="en-US" sz="2000"/>
              <a:t> of the loan based on the data in the independent variables. </a:t>
            </a:r>
          </a:p>
          <a:p>
            <a:r>
              <a:rPr lang="en-US" sz="2000"/>
              <a:t>This prediction of a label as a result is indicative of a classification. </a:t>
            </a:r>
          </a:p>
          <a:p>
            <a:r>
              <a:rPr lang="en-US" sz="2000"/>
              <a:t>There are many options for models regarding classification contained in the Sci-Kit Learn library.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9FA3-9AE3-4689-A469-B7D2DFCCC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9" name="Graphic 8" descr="Forest scene outline">
            <a:extLst>
              <a:ext uri="{FF2B5EF4-FFF2-40B4-BE49-F238E27FC236}">
                <a16:creationId xmlns:a16="http://schemas.microsoft.com/office/drawing/2014/main" id="{25D07CF4-9AD2-9B61-26A1-430348F09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4817" y="4317386"/>
            <a:ext cx="2038964" cy="2038964"/>
          </a:xfrm>
          <a:prstGeom prst="rect">
            <a:avLst/>
          </a:prstGeom>
        </p:spPr>
      </p:pic>
      <p:pic>
        <p:nvPicPr>
          <p:cNvPr id="11" name="Graphic 10" descr="Scatterplot outline">
            <a:extLst>
              <a:ext uri="{FF2B5EF4-FFF2-40B4-BE49-F238E27FC236}">
                <a16:creationId xmlns:a16="http://schemas.microsoft.com/office/drawing/2014/main" id="{84FA24E3-E052-DC7E-3843-29D4D7931F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0133" y="4445788"/>
            <a:ext cx="2038964" cy="2038964"/>
          </a:xfrm>
          <a:prstGeom prst="rect">
            <a:avLst/>
          </a:prstGeom>
        </p:spPr>
      </p:pic>
      <p:pic>
        <p:nvPicPr>
          <p:cNvPr id="13" name="Graphic 12" descr="Network outline">
            <a:extLst>
              <a:ext uri="{FF2B5EF4-FFF2-40B4-BE49-F238E27FC236}">
                <a16:creationId xmlns:a16="http://schemas.microsoft.com/office/drawing/2014/main" id="{B2FA19D3-7D3D-07E2-68E0-968BF4CCE9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25449" y="4574190"/>
            <a:ext cx="1928351" cy="191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7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42299-273B-827E-FDB3-3AECB94F9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600" y="1090449"/>
            <a:ext cx="11817895" cy="420509"/>
          </a:xfrm>
        </p:spPr>
        <p:txBody>
          <a:bodyPr>
            <a:normAutofit fontScale="90000"/>
          </a:bodyPr>
          <a:lstStyle/>
          <a:p>
            <a:pPr algn="ctr"/>
            <a:r>
              <a:rPr lang="en-US">
                <a:ea typeface="+mj-lt"/>
                <a:cs typeface="+mj-lt"/>
              </a:rPr>
              <a:t>MODEL TRAINING</a:t>
            </a:r>
          </a:p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EFE27-3699-7B1F-7218-3073B2B64B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530765" y="1717785"/>
            <a:ext cx="2633533" cy="61765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/>
              <a:t>Significant Feature Selections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6F27B3-6167-2309-9414-56B0E1D52C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23513" y="2323692"/>
            <a:ext cx="2640786" cy="4084037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US" err="1">
                <a:ea typeface="+mn-lt"/>
                <a:cs typeface="+mn-lt"/>
              </a:rPr>
              <a:t>ApplicantIncome</a:t>
            </a:r>
          </a:p>
          <a:p>
            <a:pPr marL="285750" indent="-285750">
              <a:buChar char="•"/>
            </a:pPr>
            <a:r>
              <a:rPr lang="en-US" err="1">
                <a:ea typeface="+mn-lt"/>
                <a:cs typeface="+mn-lt"/>
              </a:rPr>
              <a:t>CoapplicantIncome</a:t>
            </a:r>
            <a:endParaRPr lang="en-US">
              <a:ea typeface="+mn-lt"/>
              <a:cs typeface="+mn-lt"/>
            </a:endParaRPr>
          </a:p>
          <a:p>
            <a:pPr marL="285750" indent="-285750">
              <a:buChar char="•"/>
            </a:pPr>
            <a:r>
              <a:rPr lang="en-US" err="1">
                <a:ea typeface="+mn-lt"/>
                <a:cs typeface="+mn-lt"/>
              </a:rPr>
              <a:t>LoanAmount</a:t>
            </a:r>
            <a:endParaRPr lang="en-US">
              <a:ea typeface="+mn-lt"/>
              <a:cs typeface="+mn-lt"/>
            </a:endParaRPr>
          </a:p>
          <a:p>
            <a:pPr marL="285750" indent="-285750">
              <a:buChar char="•"/>
            </a:pPr>
            <a:r>
              <a:rPr lang="en-US" err="1">
                <a:ea typeface="+mn-lt"/>
                <a:cs typeface="+mn-lt"/>
              </a:rPr>
              <a:t>Loan_Amount_Term</a:t>
            </a:r>
            <a:endParaRPr lang="en-US" err="1"/>
          </a:p>
          <a:p>
            <a:pPr marL="285750" indent="-285750">
              <a:buChar char="•"/>
            </a:pPr>
            <a:r>
              <a:rPr lang="en-US" err="1">
                <a:ea typeface="+mn-lt"/>
                <a:cs typeface="+mn-lt"/>
              </a:rPr>
              <a:t>Credit_History</a:t>
            </a:r>
            <a:endParaRPr lang="en-US">
              <a:ea typeface="+mn-lt"/>
              <a:cs typeface="+mn-lt"/>
            </a:endParaRPr>
          </a:p>
          <a:p>
            <a:pPr marL="285750" indent="-285750">
              <a:buChar char="•"/>
            </a:pPr>
            <a:r>
              <a:rPr lang="en-US" err="1">
                <a:ea typeface="+mn-lt"/>
                <a:cs typeface="+mn-lt"/>
              </a:rPr>
              <a:t>Semiurban_Area</a:t>
            </a:r>
            <a:endParaRPr lang="en-US" err="1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DAF2029-6CAB-AEA8-5FB0-6DD4F7549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9FE76EA9-B7B8-AF3E-2C16-05C97C70E4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02657" y="2320164"/>
            <a:ext cx="2260389" cy="4078757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Char char="•"/>
            </a:pPr>
            <a:r>
              <a:rPr lang="en-US">
                <a:solidFill>
                  <a:srgbClr val="444444"/>
                </a:solidFill>
                <a:latin typeface="Tenorite"/>
                <a:cs typeface="Arial"/>
              </a:rPr>
              <a:t>Training = 80%</a:t>
            </a:r>
            <a:endParaRPr lang="en-US"/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/>
              <a:buChar char="•"/>
            </a:pPr>
            <a:endParaRPr lang="en-US">
              <a:solidFill>
                <a:srgbClr val="444444"/>
              </a:solidFill>
              <a:latin typeface="Tenorite"/>
              <a:cs typeface="Arial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/>
              <a:buChar char="•"/>
            </a:pPr>
            <a:r>
              <a:rPr lang="en-US">
                <a:solidFill>
                  <a:srgbClr val="444444"/>
                </a:solidFill>
                <a:latin typeface="Tenorite"/>
                <a:cs typeface="Arial"/>
              </a:rPr>
              <a:t>Testing = 20%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/>
              <a:buChar char="•"/>
            </a:pPr>
            <a:endParaRPr lang="en-US">
              <a:solidFill>
                <a:srgbClr val="444444"/>
              </a:solidFill>
              <a:latin typeface="Tenorite"/>
              <a:cs typeface="Arial"/>
            </a:endParaRPr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>
                <a:solidFill>
                  <a:srgbClr val="444444"/>
                </a:solidFill>
                <a:latin typeface="Tenorite"/>
                <a:cs typeface="Arial"/>
              </a:rPr>
              <a:t>Random State = 42</a:t>
            </a:r>
          </a:p>
          <a:p>
            <a:endParaRPr lang="en-US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04997D03-3977-8AA2-59DF-168B4F947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08177" y="1712260"/>
            <a:ext cx="2260730" cy="612133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/>
              <a:t>Data Split</a:t>
            </a:r>
          </a:p>
        </p:txBody>
      </p:sp>
      <p:sp>
        <p:nvSpPr>
          <p:cNvPr id="4" name="Content Placeholder 34">
            <a:extLst>
              <a:ext uri="{FF2B5EF4-FFF2-40B4-BE49-F238E27FC236}">
                <a16:creationId xmlns:a16="http://schemas.microsoft.com/office/drawing/2014/main" id="{59026770-6CC4-7A62-2931-3C919F4050EC}"/>
              </a:ext>
            </a:extLst>
          </p:cNvPr>
          <p:cNvSpPr txBox="1">
            <a:spLocks/>
          </p:cNvSpPr>
          <p:nvPr/>
        </p:nvSpPr>
        <p:spPr>
          <a:xfrm>
            <a:off x="6162391" y="2320163"/>
            <a:ext cx="3643199" cy="40842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u="sng"/>
              <a:t>Case 1</a:t>
            </a:r>
            <a:r>
              <a:rPr lang="en-US" b="1"/>
              <a:t>:</a:t>
            </a:r>
          </a:p>
          <a:p>
            <a:pPr marL="285750" indent="-285750">
              <a:spcBef>
                <a:spcPts val="0"/>
              </a:spcBef>
              <a:buFont typeface="Arial,Sans-Serif"/>
              <a:buChar char="•"/>
            </a:pPr>
            <a:r>
              <a:rPr lang="en-US">
                <a:latin typeface="Tenorite"/>
                <a:cs typeface="Arial"/>
              </a:rPr>
              <a:t>X=  All independent variables</a:t>
            </a:r>
          </a:p>
          <a:p>
            <a:pPr marL="285750" indent="-285750">
              <a:spcBef>
                <a:spcPts val="0"/>
              </a:spcBef>
              <a:buFont typeface="Arial,Sans-Serif"/>
              <a:buChar char="•"/>
            </a:pPr>
            <a:r>
              <a:rPr lang="en-US">
                <a:latin typeface="Tenorite"/>
                <a:cs typeface="Arial"/>
              </a:rPr>
              <a:t>Y= a </a:t>
            </a:r>
            <a:r>
              <a:rPr lang="en-US" err="1">
                <a:latin typeface="Tenorite"/>
                <a:cs typeface="Arial"/>
              </a:rPr>
              <a:t>Loan_Status</a:t>
            </a:r>
            <a:r>
              <a:rPr lang="en-US">
                <a:latin typeface="Tenorite"/>
                <a:cs typeface="Arial"/>
              </a:rPr>
              <a:t> feature(Dependent Variable)</a:t>
            </a:r>
          </a:p>
          <a:p>
            <a:pPr>
              <a:spcBef>
                <a:spcPts val="0"/>
              </a:spcBef>
            </a:pPr>
            <a:endParaRPr lang="en-US" b="1"/>
          </a:p>
          <a:p>
            <a:pPr>
              <a:spcBef>
                <a:spcPts val="0"/>
              </a:spcBef>
            </a:pPr>
            <a:r>
              <a:rPr lang="en-US" b="1" u="sng"/>
              <a:t>Case 2</a:t>
            </a:r>
            <a:r>
              <a:rPr lang="en-US" b="1"/>
              <a:t>: </a:t>
            </a:r>
          </a:p>
          <a:p>
            <a:pPr marL="285750" indent="-285750">
              <a:spcBef>
                <a:spcPts val="0"/>
              </a:spcBef>
              <a:buChar char="•"/>
            </a:pPr>
            <a:r>
              <a:rPr lang="en-US"/>
              <a:t>X= </a:t>
            </a:r>
            <a:r>
              <a:rPr lang="en-US">
                <a:latin typeface="Tenorite"/>
                <a:cs typeface="Arial"/>
              </a:rPr>
              <a:t> Only significant Independent</a:t>
            </a:r>
            <a:r>
              <a:rPr lang="en-US">
                <a:ea typeface="+mn-lt"/>
                <a:cs typeface="+mn-lt"/>
              </a:rPr>
              <a:t> variables</a:t>
            </a:r>
            <a:endParaRPr lang="en-US"/>
          </a:p>
          <a:p>
            <a:pPr marL="285750" indent="-285750">
              <a:spcBef>
                <a:spcPts val="0"/>
              </a:spcBef>
              <a:buChar char="•"/>
            </a:pPr>
            <a:r>
              <a:rPr lang="en-US"/>
              <a:t>y= </a:t>
            </a:r>
            <a:r>
              <a:rPr lang="en-US">
                <a:ea typeface="+mn-lt"/>
                <a:cs typeface="+mn-lt"/>
              </a:rPr>
              <a:t>a </a:t>
            </a:r>
            <a:r>
              <a:rPr lang="en-US" err="1">
                <a:ea typeface="+mn-lt"/>
                <a:cs typeface="+mn-lt"/>
              </a:rPr>
              <a:t>Loan_Status</a:t>
            </a:r>
            <a:r>
              <a:rPr lang="en-US">
                <a:ea typeface="+mn-lt"/>
                <a:cs typeface="+mn-lt"/>
              </a:rPr>
              <a:t> feature(Dependent </a:t>
            </a:r>
            <a:r>
              <a:rPr lang="en-US">
                <a:ea typeface="+mn-lt"/>
                <a:cs typeface="Arial"/>
              </a:rPr>
              <a:t>Variable)</a:t>
            </a:r>
            <a:endParaRPr lang="en-US"/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endParaRPr lang="en-US">
              <a:latin typeface="Tenorite"/>
              <a:cs typeface="Arial"/>
            </a:endParaRPr>
          </a:p>
        </p:txBody>
      </p:sp>
      <p:sp>
        <p:nvSpPr>
          <p:cNvPr id="10" name="Text Placeholder 36">
            <a:extLst>
              <a:ext uri="{FF2B5EF4-FFF2-40B4-BE49-F238E27FC236}">
                <a16:creationId xmlns:a16="http://schemas.microsoft.com/office/drawing/2014/main" id="{69E54971-ECD2-D89C-C2DD-458A0B6FCD7E}"/>
              </a:ext>
            </a:extLst>
          </p:cNvPr>
          <p:cNvSpPr txBox="1">
            <a:spLocks/>
          </p:cNvSpPr>
          <p:nvPr/>
        </p:nvSpPr>
        <p:spPr>
          <a:xfrm>
            <a:off x="6162045" y="1712257"/>
            <a:ext cx="3643202" cy="6066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ea typeface="+mj-lt"/>
                <a:cs typeface="+mj-lt"/>
              </a:rPr>
              <a:t>Features Separation</a:t>
            </a:r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4B9DE1B0-C4A0-996F-4AD4-34FD60AC1833}"/>
              </a:ext>
            </a:extLst>
          </p:cNvPr>
          <p:cNvSpPr txBox="1">
            <a:spLocks/>
          </p:cNvSpPr>
          <p:nvPr/>
        </p:nvSpPr>
        <p:spPr>
          <a:xfrm>
            <a:off x="254170" y="2327005"/>
            <a:ext cx="3274050" cy="40840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70000"/>
              </a:lnSpc>
              <a:spcBef>
                <a:spcPts val="0"/>
              </a:spcBef>
              <a:buFont typeface="Arial,Sans-Serif" panose="020B0604020202020204" pitchFamily="34" charset="0"/>
              <a:buChar char="•"/>
            </a:pPr>
            <a:r>
              <a:rPr lang="en-US" sz="1100">
                <a:latin typeface="Tenorite"/>
                <a:ea typeface="+mn-lt"/>
                <a:cs typeface="Arial"/>
              </a:rPr>
              <a:t>Gender</a:t>
            </a:r>
          </a:p>
          <a:p>
            <a:pPr marL="285750" indent="-285750">
              <a:lnSpc>
                <a:spcPct val="170000"/>
              </a:lnSpc>
              <a:spcBef>
                <a:spcPts val="0"/>
              </a:spcBef>
              <a:buFont typeface="Arial,Sans-Serif" panose="020B0604020202020204" pitchFamily="34" charset="0"/>
              <a:buChar char="•"/>
            </a:pPr>
            <a:r>
              <a:rPr lang="en-US" sz="1100">
                <a:latin typeface="Tenorite"/>
                <a:ea typeface="+mn-lt"/>
                <a:cs typeface="Arial"/>
              </a:rPr>
              <a:t>Married</a:t>
            </a:r>
          </a:p>
          <a:p>
            <a:pPr marL="285750" indent="-285750">
              <a:lnSpc>
                <a:spcPct val="170000"/>
              </a:lnSpc>
              <a:spcBef>
                <a:spcPts val="0"/>
              </a:spcBef>
              <a:buFont typeface="Arial,Sans-Serif" panose="020B0604020202020204" pitchFamily="34" charset="0"/>
              <a:buChar char="•"/>
            </a:pPr>
            <a:r>
              <a:rPr lang="en-US" sz="1100">
                <a:latin typeface="Tenorite"/>
                <a:ea typeface="+mn-lt"/>
                <a:cs typeface="Arial"/>
              </a:rPr>
              <a:t>Dependents</a:t>
            </a:r>
          </a:p>
          <a:p>
            <a:pPr marL="285750" indent="-285750">
              <a:lnSpc>
                <a:spcPct val="170000"/>
              </a:lnSpc>
              <a:spcBef>
                <a:spcPts val="0"/>
              </a:spcBef>
              <a:buFont typeface="Arial,Sans-Serif" panose="020B0604020202020204" pitchFamily="34" charset="0"/>
              <a:buChar char="•"/>
            </a:pPr>
            <a:r>
              <a:rPr lang="en-US" sz="1100">
                <a:latin typeface="Tenorite"/>
                <a:ea typeface="+mn-lt"/>
                <a:cs typeface="Arial"/>
              </a:rPr>
              <a:t>Education</a:t>
            </a:r>
          </a:p>
          <a:p>
            <a:pPr marL="285750" indent="-285750">
              <a:lnSpc>
                <a:spcPct val="170000"/>
              </a:lnSpc>
              <a:spcBef>
                <a:spcPts val="0"/>
              </a:spcBef>
              <a:buFont typeface="Arial,Sans-Serif" panose="020B0604020202020204" pitchFamily="34" charset="0"/>
              <a:buChar char="•"/>
            </a:pPr>
            <a:r>
              <a:rPr lang="en-US" sz="1100" err="1">
                <a:latin typeface="Tenorite"/>
                <a:ea typeface="+mn-lt"/>
                <a:cs typeface="Arial"/>
              </a:rPr>
              <a:t>Self_Employed</a:t>
            </a:r>
            <a:endParaRPr lang="en-US" sz="1100">
              <a:latin typeface="Tenorite"/>
              <a:ea typeface="+mn-lt"/>
              <a:cs typeface="Arial"/>
            </a:endParaRPr>
          </a:p>
          <a:p>
            <a:pPr marL="285750" indent="-285750">
              <a:lnSpc>
                <a:spcPct val="170000"/>
              </a:lnSpc>
              <a:spcBef>
                <a:spcPts val="0"/>
              </a:spcBef>
              <a:buFont typeface="Arial,Sans-Serif" panose="020B0604020202020204" pitchFamily="34" charset="0"/>
              <a:buChar char="•"/>
            </a:pPr>
            <a:r>
              <a:rPr lang="en-US" sz="1100" err="1">
                <a:latin typeface="Tenorite"/>
                <a:ea typeface="+mn-lt"/>
                <a:cs typeface="Arial"/>
              </a:rPr>
              <a:t>ApplicantIncome</a:t>
            </a:r>
            <a:endParaRPr lang="en-US" sz="1100">
              <a:latin typeface="Tenorite"/>
              <a:ea typeface="+mn-lt"/>
              <a:cs typeface="Arial"/>
            </a:endParaRPr>
          </a:p>
          <a:p>
            <a:pPr marL="285750" indent="-285750">
              <a:lnSpc>
                <a:spcPct val="170000"/>
              </a:lnSpc>
              <a:spcBef>
                <a:spcPts val="0"/>
              </a:spcBef>
              <a:buFont typeface="Arial,Sans-Serif" panose="020B0604020202020204" pitchFamily="34" charset="0"/>
              <a:buChar char="•"/>
            </a:pPr>
            <a:r>
              <a:rPr lang="en-US" sz="1100" err="1">
                <a:latin typeface="Tenorite"/>
                <a:ea typeface="+mn-lt"/>
                <a:cs typeface="Arial"/>
              </a:rPr>
              <a:t>CoapplicantIncome</a:t>
            </a:r>
            <a:endParaRPr lang="en-US" sz="1100">
              <a:latin typeface="Tenorite"/>
              <a:ea typeface="+mn-lt"/>
              <a:cs typeface="Arial"/>
            </a:endParaRPr>
          </a:p>
          <a:p>
            <a:pPr marL="285750" indent="-285750">
              <a:lnSpc>
                <a:spcPct val="170000"/>
              </a:lnSpc>
              <a:spcBef>
                <a:spcPts val="0"/>
              </a:spcBef>
              <a:buFont typeface="Arial,Sans-Serif" panose="020B0604020202020204" pitchFamily="34" charset="0"/>
              <a:buChar char="•"/>
            </a:pPr>
            <a:r>
              <a:rPr lang="en-US" sz="1100" err="1">
                <a:latin typeface="Tenorite"/>
                <a:ea typeface="+mn-lt"/>
                <a:cs typeface="Arial"/>
              </a:rPr>
              <a:t>LoanAmount</a:t>
            </a:r>
            <a:endParaRPr lang="en-US" sz="1100">
              <a:latin typeface="Tenorite"/>
              <a:ea typeface="+mn-lt"/>
              <a:cs typeface="Arial"/>
            </a:endParaRPr>
          </a:p>
          <a:p>
            <a:pPr marL="285750" indent="-285750">
              <a:lnSpc>
                <a:spcPct val="170000"/>
              </a:lnSpc>
              <a:spcBef>
                <a:spcPts val="0"/>
              </a:spcBef>
              <a:buFont typeface="Arial,Sans-Serif" panose="020B0604020202020204" pitchFamily="34" charset="0"/>
              <a:buChar char="•"/>
            </a:pPr>
            <a:r>
              <a:rPr lang="en-US" sz="1100" err="1">
                <a:latin typeface="Tenorite"/>
                <a:ea typeface="+mn-lt"/>
                <a:cs typeface="Arial"/>
              </a:rPr>
              <a:t>Loan_Amount_Term</a:t>
            </a:r>
            <a:endParaRPr lang="en-US" sz="1100">
              <a:latin typeface="Tenorite"/>
              <a:cs typeface="Arial"/>
            </a:endParaRPr>
          </a:p>
          <a:p>
            <a:pPr marL="285750" indent="-285750">
              <a:lnSpc>
                <a:spcPct val="170000"/>
              </a:lnSpc>
              <a:spcBef>
                <a:spcPts val="0"/>
              </a:spcBef>
              <a:buFont typeface="Arial,Sans-Serif" panose="020B0604020202020204" pitchFamily="34" charset="0"/>
              <a:buChar char="•"/>
            </a:pPr>
            <a:r>
              <a:rPr lang="en-US" sz="1100" err="1">
                <a:latin typeface="Tenorite"/>
                <a:ea typeface="+mn-lt"/>
                <a:cs typeface="Arial"/>
              </a:rPr>
              <a:t>Credit_History</a:t>
            </a:r>
            <a:endParaRPr lang="en-US" sz="1100">
              <a:latin typeface="Tenorite"/>
              <a:ea typeface="+mn-lt"/>
              <a:cs typeface="Arial"/>
            </a:endParaRPr>
          </a:p>
          <a:p>
            <a:pPr marL="285750" indent="-285750">
              <a:lnSpc>
                <a:spcPct val="170000"/>
              </a:lnSpc>
              <a:spcBef>
                <a:spcPts val="0"/>
              </a:spcBef>
              <a:buFont typeface="Arial,Sans-Serif" panose="020B0604020202020204" pitchFamily="34" charset="0"/>
              <a:buChar char="•"/>
            </a:pPr>
            <a:r>
              <a:rPr lang="en-US" sz="1100" err="1">
                <a:latin typeface="Tenorite"/>
                <a:ea typeface="+mn-lt"/>
                <a:cs typeface="Arial"/>
              </a:rPr>
              <a:t>Rural_Area</a:t>
            </a:r>
            <a:endParaRPr lang="en-US" sz="1100">
              <a:latin typeface="Tenorite"/>
              <a:ea typeface="+mn-lt"/>
              <a:cs typeface="Arial"/>
            </a:endParaRPr>
          </a:p>
          <a:p>
            <a:pPr marL="285750" indent="-285750">
              <a:lnSpc>
                <a:spcPct val="170000"/>
              </a:lnSpc>
              <a:spcBef>
                <a:spcPts val="0"/>
              </a:spcBef>
              <a:buFont typeface="Arial,Sans-Serif" panose="020B0604020202020204" pitchFamily="34" charset="0"/>
              <a:buChar char="•"/>
            </a:pPr>
            <a:r>
              <a:rPr lang="en-US" sz="1100" err="1">
                <a:latin typeface="Tenorite"/>
                <a:ea typeface="+mn-lt"/>
                <a:cs typeface="Arial"/>
              </a:rPr>
              <a:t>Urban_Area</a:t>
            </a:r>
            <a:endParaRPr lang="en-US" sz="1100">
              <a:latin typeface="Tenorite"/>
              <a:ea typeface="+mn-lt"/>
              <a:cs typeface="Arial"/>
            </a:endParaRPr>
          </a:p>
          <a:p>
            <a:pPr marL="285750" indent="-285750">
              <a:lnSpc>
                <a:spcPct val="170000"/>
              </a:lnSpc>
              <a:spcBef>
                <a:spcPts val="0"/>
              </a:spcBef>
              <a:buFont typeface="Arial,Sans-Serif" panose="020B0604020202020204" pitchFamily="34" charset="0"/>
              <a:buChar char="•"/>
            </a:pPr>
            <a:r>
              <a:rPr lang="en-US" sz="1100" err="1">
                <a:latin typeface="Tenorite"/>
                <a:ea typeface="+mn-lt"/>
                <a:cs typeface="Arial"/>
              </a:rPr>
              <a:t>Semiurban_Area</a:t>
            </a:r>
            <a:endParaRPr lang="en-US" sz="1100">
              <a:latin typeface="Tenorite"/>
              <a:ea typeface="+mn-lt"/>
              <a:cs typeface="Arial"/>
            </a:endParaRPr>
          </a:p>
          <a:p>
            <a:pPr marL="285750" indent="-285750">
              <a:lnSpc>
                <a:spcPct val="170000"/>
              </a:lnSpc>
              <a:spcBef>
                <a:spcPts val="0"/>
              </a:spcBef>
              <a:buFont typeface="Arial,Sans-Serif" panose="020B0604020202020204" pitchFamily="34" charset="0"/>
              <a:buChar char="•"/>
            </a:pPr>
            <a:endParaRPr lang="en-US">
              <a:latin typeface="Tenorite"/>
              <a:ea typeface="+mn-lt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13" name="Text Placeholder 36">
            <a:extLst>
              <a:ext uri="{FF2B5EF4-FFF2-40B4-BE49-F238E27FC236}">
                <a16:creationId xmlns:a16="http://schemas.microsoft.com/office/drawing/2014/main" id="{B26E0D3C-C2F9-D986-0E11-63CB1BFF850B}"/>
              </a:ext>
            </a:extLst>
          </p:cNvPr>
          <p:cNvSpPr txBox="1">
            <a:spLocks/>
          </p:cNvSpPr>
          <p:nvPr/>
        </p:nvSpPr>
        <p:spPr>
          <a:xfrm>
            <a:off x="253784" y="1717779"/>
            <a:ext cx="3273246" cy="6066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ea typeface="+mj-lt"/>
                <a:cs typeface="+mj-lt"/>
              </a:rPr>
              <a:t>Independent </a:t>
            </a:r>
            <a:r>
              <a:rPr lang="en-US"/>
              <a:t>Features</a:t>
            </a:r>
            <a:r>
              <a:rPr lang="en-US">
                <a:ea typeface="+mj-lt"/>
                <a:cs typeface="+mj-lt"/>
              </a:rPr>
              <a:t>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81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050" y="136526"/>
            <a:ext cx="4806043" cy="665907"/>
          </a:xfrm>
        </p:spPr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051" y="4216469"/>
            <a:ext cx="7776118" cy="20575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 dataset used for this project was obtained on Kaggle </a:t>
            </a:r>
            <a:endParaRPr lang="en-US">
              <a:effectLst/>
              <a:latin typeface="Arial"/>
              <a:ea typeface="SimSun"/>
              <a:cs typeface="Times New Roman"/>
            </a:endParaRPr>
          </a:p>
          <a:p>
            <a:r>
              <a:rPr lang="en-US">
                <a:latin typeface="Arial"/>
                <a:ea typeface="SimSun"/>
                <a:cs typeface="Times New Roman"/>
              </a:rPr>
              <a:t>Upon download the data contains:</a:t>
            </a:r>
          </a:p>
          <a:p>
            <a:pPr marL="742950" lvl="1" indent="-285750">
              <a:buChar char="•"/>
            </a:pPr>
            <a:r>
              <a:rPr lang="en-US">
                <a:latin typeface="Arial"/>
                <a:ea typeface="SimSun"/>
                <a:cs typeface="Times New Roman"/>
              </a:rPr>
              <a:t>12 Independent Variables</a:t>
            </a:r>
          </a:p>
          <a:p>
            <a:pPr marL="742950" lvl="1" indent="-285750">
              <a:buChar char="•"/>
            </a:pPr>
            <a:r>
              <a:rPr lang="en-US">
                <a:latin typeface="Arial"/>
                <a:ea typeface="SimSun"/>
                <a:cs typeface="Times New Roman"/>
              </a:rPr>
              <a:t>1 Dependent Variable (Loan Status Y/N)</a:t>
            </a:r>
          </a:p>
          <a:p>
            <a:pPr marL="742950" lvl="1" indent="-285750">
              <a:buChar char="•"/>
            </a:pPr>
            <a:r>
              <a:rPr lang="en-US">
                <a:latin typeface="Arial"/>
                <a:ea typeface="SimSun"/>
                <a:cs typeface="Times New Roman"/>
              </a:rPr>
              <a:t>615 Rows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9788E3-B828-96AC-5768-2F14E058D4E3}"/>
              </a:ext>
            </a:extLst>
          </p:cNvPr>
          <p:cNvSpPr txBox="1"/>
          <p:nvPr/>
        </p:nvSpPr>
        <p:spPr>
          <a:xfrm>
            <a:off x="592094" y="1202209"/>
            <a:ext cx="683483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Approving loans is a process that involves a multitude of info from</a:t>
            </a:r>
          </a:p>
          <a:p>
            <a:r>
              <a:rPr lang="en-US">
                <a:solidFill>
                  <a:schemeClr val="bg1"/>
                </a:solidFill>
              </a:rPr>
              <a:t>both the customer and the lender. We used a dataset from loan</a:t>
            </a:r>
          </a:p>
          <a:p>
            <a:r>
              <a:rPr lang="en-US">
                <a:solidFill>
                  <a:schemeClr val="bg1"/>
                </a:solidFill>
              </a:rPr>
              <a:t>processing to train a Machine Learning model to predict if a </a:t>
            </a:r>
          </a:p>
          <a:p>
            <a:r>
              <a:rPr lang="en-US">
                <a:solidFill>
                  <a:schemeClr val="bg1"/>
                </a:solidFill>
              </a:rPr>
              <a:t>loan is approved or denied based on the info from the client.</a:t>
            </a:r>
          </a:p>
        </p:txBody>
      </p:sp>
      <p:pic>
        <p:nvPicPr>
          <p:cNvPr id="8" name="Picture 7" descr="A hand holding a paper money&#10;&#10;Description automatically generated">
            <a:extLst>
              <a:ext uri="{FF2B5EF4-FFF2-40B4-BE49-F238E27FC236}">
                <a16:creationId xmlns:a16="http://schemas.microsoft.com/office/drawing/2014/main" id="{ECD49A64-6571-C06E-C858-E7BEACA10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5" y="2399344"/>
            <a:ext cx="5519352" cy="1812178"/>
          </a:xfrm>
          <a:prstGeom prst="rect">
            <a:avLst/>
          </a:prstGeom>
        </p:spPr>
      </p:pic>
      <p:pic>
        <p:nvPicPr>
          <p:cNvPr id="7" name="Graphic 6" descr="Clipboard with solid fill">
            <a:hlinkClick r:id="rId3"/>
            <a:extLst>
              <a:ext uri="{FF2B5EF4-FFF2-40B4-BE49-F238E27FC236}">
                <a16:creationId xmlns:a16="http://schemas.microsoft.com/office/drawing/2014/main" id="{EA26BF2B-ABB8-69A8-40CB-5D0D5FBB11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93093" y="4586458"/>
            <a:ext cx="914400" cy="914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36C14-0DDA-F142-048F-2A918F39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2933" y="6421664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7" name="Google Shape;1657;p34"/>
          <p:cNvGraphicFramePr/>
          <p:nvPr>
            <p:extLst>
              <p:ext uri="{D42A27DB-BD31-4B8C-83A1-F6EECF244321}">
                <p14:modId xmlns:p14="http://schemas.microsoft.com/office/powerpoint/2010/main" val="1086956082"/>
              </p:ext>
            </p:extLst>
          </p:nvPr>
        </p:nvGraphicFramePr>
        <p:xfrm>
          <a:off x="581378" y="1160544"/>
          <a:ext cx="7761863" cy="558190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21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07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8865">
                <a:tc gridSpan="2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 b="1" i="0" u="none" strike="noStrike" noProof="0">
                          <a:solidFill>
                            <a:srgbClr val="000000"/>
                          </a:solidFill>
                        </a:rPr>
                        <a:t>Machine Learning Algorithms </a:t>
                      </a:r>
                      <a:endParaRPr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4EA27">
                        <a:alpha val="25099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8327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i="0" u="none" strike="noStrike" baseline="0" noProof="0">
                          <a:solidFill>
                            <a:srgbClr val="FFFFFF"/>
                          </a:solidFill>
                          <a:latin typeface="Fira Sans Extra Condensed"/>
                        </a:rPr>
                        <a:t>K-Nearest Neighbour (KNN)</a:t>
                      </a:r>
                      <a:endParaRPr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0" i="0" u="none" strike="noStrike" baseline="0" noProof="0">
                          <a:solidFill>
                            <a:srgbClr val="000000"/>
                          </a:solidFill>
                          <a:latin typeface="Roboto"/>
                        </a:rPr>
                        <a:t>Feature similarities/Distance metrics </a:t>
                      </a:r>
                      <a:endParaRPr lang="en" sz="1200" b="0" i="0" u="none" strike="noStrike" baseline="0" noProof="0">
                        <a:solidFill>
                          <a:srgbClr val="D1D5DB"/>
                        </a:solidFill>
                        <a:sym typeface="Roboto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8327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i="0" u="none" strike="noStrike" baseline="0" noProof="0">
                          <a:solidFill>
                            <a:srgbClr val="FFFFFF"/>
                          </a:solidFill>
                          <a:latin typeface="Fira Sans Extra Condensed"/>
                        </a:rPr>
                        <a:t>Random Forest</a:t>
                      </a:r>
                      <a:endParaRPr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0" i="0" u="none" strike="noStrike" baseline="0" noProof="0">
                          <a:solidFill>
                            <a:srgbClr val="000000"/>
                          </a:solidFill>
                          <a:latin typeface="Roboto"/>
                        </a:rPr>
                        <a:t>Classification and regression</a:t>
                      </a:r>
                      <a:endParaRPr lang="en-US">
                        <a:sym typeface="Roboto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832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Support-vector machines</a:t>
                      </a:r>
                      <a:endParaRPr sz="24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0" i="0" u="none" strike="noStrike" baseline="0" noProof="0">
                          <a:solidFill>
                            <a:srgbClr val="000000"/>
                          </a:solidFill>
                          <a:latin typeface="Roboto"/>
                        </a:rPr>
                        <a:t>Hyperplane</a:t>
                      </a:r>
                      <a:endParaRPr lang="en-US">
                        <a:sym typeface="Roboto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832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Regression analysis</a:t>
                      </a:r>
                      <a:endParaRPr sz="24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0" i="0" u="none" strike="noStrike" baseline="0" noProof="0">
                          <a:solidFill>
                            <a:srgbClr val="000000"/>
                          </a:solidFill>
                          <a:latin typeface="Roboto"/>
                        </a:rPr>
                        <a:t>Relationship Quantification</a:t>
                      </a:r>
                      <a:endParaRPr lang="en-US">
                        <a:sym typeface="Roboto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399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i="0" u="none" strike="noStrike" baseline="0" noProof="0">
                          <a:solidFill>
                            <a:srgbClr val="FFFFFF"/>
                          </a:solidFill>
                          <a:latin typeface="Fira Sans Extra Condensed"/>
                        </a:rPr>
                        <a:t>Gaussian Naïve Bayes</a:t>
                      </a:r>
                      <a:endParaRPr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0" i="0" u="none" strike="noStrike" baseline="0" noProof="0">
                          <a:solidFill>
                            <a:srgbClr val="000000"/>
                          </a:solidFill>
                          <a:latin typeface="Arial"/>
                        </a:rPr>
                        <a:t>Probabilistic Classification</a:t>
                      </a:r>
                      <a:endParaRPr lang="en-US">
                        <a:sym typeface="Roboto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8327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i="0" u="none" strike="noStrike" baseline="0" noProof="0">
                          <a:solidFill>
                            <a:srgbClr val="FFFFFF"/>
                          </a:solidFill>
                          <a:latin typeface="Fira Sans Extra Condensed"/>
                        </a:rPr>
                        <a:t>Decision Tree</a:t>
                      </a:r>
                      <a:endParaRPr lang="en-US"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0" i="0" u="none" strike="noStrike" baseline="0" noProof="0">
                          <a:solidFill>
                            <a:srgbClr val="000000"/>
                          </a:solidFill>
                          <a:latin typeface="Roboto"/>
                        </a:rPr>
                        <a:t>Flowchart-like</a:t>
                      </a:r>
                      <a:r>
                        <a:rPr lang="en" sz="2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</a:rPr>
                        <a:t>  </a:t>
                      </a:r>
                      <a:endParaRPr lang="en" sz="2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274AE88-3453-BC78-4B54-C82111588460}"/>
              </a:ext>
            </a:extLst>
          </p:cNvPr>
          <p:cNvSpPr txBox="1">
            <a:spLocks/>
          </p:cNvSpPr>
          <p:nvPr/>
        </p:nvSpPr>
        <p:spPr>
          <a:xfrm>
            <a:off x="10376819" y="6450692"/>
            <a:ext cx="965781" cy="249012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49DFD55-3C28-40EF-9E31-A92D2E4017FF}" type="slidenum">
              <a:rPr lang="en-US" sz="900" dirty="0">
                <a:solidFill>
                  <a:schemeClr val="tx1">
                    <a:tint val="75000"/>
                  </a:schemeClr>
                </a:solidFill>
                <a:latin typeface="Tenorite"/>
              </a:rPr>
              <a:pPr algn="r"/>
              <a:t>20</a:t>
            </a:fld>
            <a:endParaRPr lang="en-US" sz="900">
              <a:solidFill>
                <a:schemeClr val="tx1">
                  <a:tint val="75000"/>
                </a:schemeClr>
              </a:solidFill>
              <a:latin typeface="Tenorite"/>
            </a:endParaRPr>
          </a:p>
        </p:txBody>
      </p:sp>
      <p:pic>
        <p:nvPicPr>
          <p:cNvPr id="2" name="Picture 1" descr="A logo of a diagram&#10;&#10;Description automatically generated">
            <a:extLst>
              <a:ext uri="{FF2B5EF4-FFF2-40B4-BE49-F238E27FC236}">
                <a16:creationId xmlns:a16="http://schemas.microsoft.com/office/drawing/2014/main" id="{D0A0B523-9340-B93C-6FA8-A1ABD0D24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8304" y="5745691"/>
            <a:ext cx="908874" cy="832321"/>
          </a:xfrm>
          <a:prstGeom prst="rect">
            <a:avLst/>
          </a:prstGeom>
        </p:spPr>
      </p:pic>
      <p:pic>
        <p:nvPicPr>
          <p:cNvPr id="4" name="Picture 3" descr="A blue and green line with dots&#10;&#10;Description automatically generated">
            <a:extLst>
              <a:ext uri="{FF2B5EF4-FFF2-40B4-BE49-F238E27FC236}">
                <a16:creationId xmlns:a16="http://schemas.microsoft.com/office/drawing/2014/main" id="{7B377C08-1278-3F87-C79B-0A753FD8E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6044" y="4283253"/>
            <a:ext cx="1269765" cy="906757"/>
          </a:xfrm>
          <a:prstGeom prst="rect">
            <a:avLst/>
          </a:prstGeom>
        </p:spPr>
      </p:pic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9987B4D-6E99-FFF1-D4BD-B1ACF9D732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0735474"/>
              </p:ext>
            </p:extLst>
          </p:nvPr>
        </p:nvGraphicFramePr>
        <p:xfrm>
          <a:off x="73902" y="-1468048"/>
          <a:ext cx="12046333" cy="40545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B801D6B1-29BD-41B9-3845-DF4D7B4E84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96689" y="2770892"/>
            <a:ext cx="873364" cy="892883"/>
          </a:xfrm>
          <a:prstGeom prst="rect">
            <a:avLst/>
          </a:prstGeom>
        </p:spPr>
      </p:pic>
      <p:pic>
        <p:nvPicPr>
          <p:cNvPr id="15" name="Picture 14" descr="A black line drawing of a graph&#10;&#10;Description automatically generated">
            <a:extLst>
              <a:ext uri="{FF2B5EF4-FFF2-40B4-BE49-F238E27FC236}">
                <a16:creationId xmlns:a16="http://schemas.microsoft.com/office/drawing/2014/main" id="{A8B11E59-5FC2-E236-C4E6-B9F342967E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28346" y="3542653"/>
            <a:ext cx="883827" cy="89217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F8F7494-F025-69FB-631A-B8C49C3663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78252" y="4963033"/>
            <a:ext cx="1059275" cy="836009"/>
          </a:xfrm>
          <a:prstGeom prst="rect">
            <a:avLst/>
          </a:prstGeom>
        </p:spPr>
      </p:pic>
      <p:pic>
        <p:nvPicPr>
          <p:cNvPr id="29" name="Picture 28" descr="A diagram of circles and dots&#10;&#10;Description automatically generated">
            <a:extLst>
              <a:ext uri="{FF2B5EF4-FFF2-40B4-BE49-F238E27FC236}">
                <a16:creationId xmlns:a16="http://schemas.microsoft.com/office/drawing/2014/main" id="{32913509-C286-407B-C5D3-984138BC5D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40622" y="1780049"/>
            <a:ext cx="1266238" cy="101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78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4" name="Content Placeholder 2">
            <a:extLst>
              <a:ext uri="{FF2B5EF4-FFF2-40B4-BE49-F238E27FC236}">
                <a16:creationId xmlns:a16="http://schemas.microsoft.com/office/drawing/2014/main" id="{98B8333E-2728-3337-23C2-86B4B117BA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5788324"/>
              </p:ext>
            </p:extLst>
          </p:nvPr>
        </p:nvGraphicFramePr>
        <p:xfrm>
          <a:off x="215012" y="-1533900"/>
          <a:ext cx="11397223" cy="51740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92E6F3-68A1-25BC-F6B4-03AFC54A6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8297" y="6392636"/>
            <a:ext cx="1280796" cy="365125"/>
          </a:xfrm>
        </p:spPr>
        <p:txBody>
          <a:bodyPr/>
          <a:lstStyle/>
          <a:p>
            <a:fld id="{1F646F3F-274D-499B-ABBE-824EB4ABDC3D}" type="slidenum">
              <a:rPr lang="en-US" dirty="0">
                <a:latin typeface="Tenorite"/>
              </a:rPr>
              <a:pPr/>
              <a:t>21</a:t>
            </a:fld>
            <a:endParaRPr lang="en-US">
              <a:latin typeface="Tenorite"/>
            </a:endParaRPr>
          </a:p>
        </p:txBody>
      </p:sp>
      <p:pic>
        <p:nvPicPr>
          <p:cNvPr id="8" name="Picture 7" descr="A person standing with a computer&#10;&#10;Description automatically generated">
            <a:extLst>
              <a:ext uri="{FF2B5EF4-FFF2-40B4-BE49-F238E27FC236}">
                <a16:creationId xmlns:a16="http://schemas.microsoft.com/office/drawing/2014/main" id="{B7789AE1-6BFE-1384-17A1-503D463BC1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8400" y="2649938"/>
            <a:ext cx="2743200" cy="3872345"/>
          </a:xfrm>
          <a:prstGeom prst="rect">
            <a:avLst/>
          </a:prstGeom>
        </p:spPr>
      </p:pic>
      <p:pic>
        <p:nvPicPr>
          <p:cNvPr id="9" name="Picture 8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785F2073-969C-8546-0450-4F1FE30552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3808" y="2918259"/>
            <a:ext cx="3778013" cy="3194590"/>
          </a:xfrm>
          <a:prstGeom prst="rect">
            <a:avLst/>
          </a:prstGeom>
        </p:spPr>
      </p:pic>
      <p:pic>
        <p:nvPicPr>
          <p:cNvPr id="18" name="Picture 17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7BF74164-04BB-F28A-0E02-54F0311DFD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400" y="2919467"/>
            <a:ext cx="3693347" cy="323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981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099A2-266B-9B68-22CE-6BCFF5CBA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2408" y="892177"/>
            <a:ext cx="9382980" cy="1079379"/>
          </a:xfrm>
        </p:spPr>
        <p:txBody>
          <a:bodyPr/>
          <a:lstStyle/>
          <a:p>
            <a:pPr algn="ctr"/>
            <a:r>
              <a:rPr lang="en-US">
                <a:ea typeface="+mj-lt"/>
                <a:cs typeface="+mj-lt"/>
              </a:rPr>
              <a:t>Model SCORING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F63EAA-F849-BD75-FF3A-97C5772E1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72750" y="2091139"/>
            <a:ext cx="4625390" cy="495664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/>
              <a:t>With All Independent Features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6C862D-7E8C-E7C1-6AFF-F9D871385F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121649" y="2091136"/>
            <a:ext cx="4595622" cy="495666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/>
              <a:t>With Significant Features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5DF2344-E3FA-1237-4478-AC7CC6117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4" name="Content Placeholder 3" descr="A screenshot of a graph&#10;&#10;Description automatically generated">
            <a:extLst>
              <a:ext uri="{FF2B5EF4-FFF2-40B4-BE49-F238E27FC236}">
                <a16:creationId xmlns:a16="http://schemas.microsoft.com/office/drawing/2014/main" id="{F80F5D2D-E1CF-4AF9-0E54-F4052119407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125446" y="2592215"/>
            <a:ext cx="4590385" cy="3505301"/>
          </a:xfrm>
          <a:ln>
            <a:solidFill>
              <a:schemeClr val="tx1"/>
            </a:solidFill>
          </a:ln>
        </p:spPr>
      </p:pic>
      <p:pic>
        <p:nvPicPr>
          <p:cNvPr id="10" name="Content Placeholder 9" descr="A screenshot of a phone&#10;&#10;Description automatically generated">
            <a:extLst>
              <a:ext uri="{FF2B5EF4-FFF2-40B4-BE49-F238E27FC236}">
                <a16:creationId xmlns:a16="http://schemas.microsoft.com/office/drawing/2014/main" id="{E3CF10D7-A0BC-F683-547E-204F3CD646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969400" y="2592217"/>
            <a:ext cx="4627074" cy="358260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188878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graph of a comparison of model scores&#10;&#10;Description automatically generated">
            <a:extLst>
              <a:ext uri="{FF2B5EF4-FFF2-40B4-BE49-F238E27FC236}">
                <a16:creationId xmlns:a16="http://schemas.microsoft.com/office/drawing/2014/main" id="{E8004EE1-078E-F3AC-5DDB-A7595547B24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743172" y="1752897"/>
            <a:ext cx="10056518" cy="4392695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1D24E20-33F7-1232-A44F-A877533AE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/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A6C7235B-5098-668B-DBE0-504BEB0CEA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437281"/>
              </p:ext>
            </p:extLst>
          </p:nvPr>
        </p:nvGraphicFramePr>
        <p:xfrm>
          <a:off x="120938" y="-1524493"/>
          <a:ext cx="11397223" cy="4797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788651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839D5-9EFE-4125-9789-6DF5CB767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K-Nearest Neighbor model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7959A07-8414-1078-603C-3CEC91A5AA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5815" y="2288590"/>
            <a:ext cx="4114800" cy="411480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FAF263-7B4A-0A31-A477-E86F68C436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08870" y="2951128"/>
            <a:ext cx="5125278" cy="288134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US" sz="2000"/>
              <a:t>The Best Model: KNN with K value = 5</a:t>
            </a:r>
          </a:p>
          <a:p>
            <a:pPr marL="285750" indent="-285750">
              <a:buChar char="•"/>
            </a:pPr>
            <a:r>
              <a:rPr lang="en-US" sz="2000"/>
              <a:t>Accuracy Score: 85%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220D606-7278-1488-7229-4A5CE8972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934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43F4F-2DC1-8BBE-7D0B-A7111A29F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217F0179-6A0C-C172-E027-896DC6E0CB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581279"/>
              </p:ext>
            </p:extLst>
          </p:nvPr>
        </p:nvGraphicFramePr>
        <p:xfrm>
          <a:off x="431382" y="-1505678"/>
          <a:ext cx="11397223" cy="4619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A red and green rectangular graph&#10;&#10;Description automatically generated">
            <a:extLst>
              <a:ext uri="{FF2B5EF4-FFF2-40B4-BE49-F238E27FC236}">
                <a16:creationId xmlns:a16="http://schemas.microsoft.com/office/drawing/2014/main" id="{081602AC-BC2A-260C-AE02-34530C962E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440" y="2009678"/>
            <a:ext cx="6593840" cy="4423603"/>
          </a:xfrm>
          <a:prstGeom prst="rect">
            <a:avLst/>
          </a:prstGeom>
        </p:spPr>
      </p:pic>
      <p:pic>
        <p:nvPicPr>
          <p:cNvPr id="16" name="Picture 15" descr="A pie chart with text on it&#10;&#10;Description automatically generated">
            <a:extLst>
              <a:ext uri="{FF2B5EF4-FFF2-40B4-BE49-F238E27FC236}">
                <a16:creationId xmlns:a16="http://schemas.microsoft.com/office/drawing/2014/main" id="{52DA6F7F-6441-AC68-EC72-94EF57976A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690" y="2009955"/>
            <a:ext cx="4254909" cy="441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14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705" y="335902"/>
            <a:ext cx="2722919" cy="839755"/>
          </a:xfrm>
        </p:spPr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19BCA-B61F-4EA6-A1FB-CCA3BD850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4" y="1296050"/>
            <a:ext cx="5111750" cy="1761337"/>
          </a:xfrm>
        </p:spPr>
        <p:txBody>
          <a:bodyPr>
            <a:normAutofit/>
          </a:bodyPr>
          <a:lstStyle/>
          <a:p>
            <a:r>
              <a:rPr lang="en-US" sz="1600"/>
              <a:t>Through extensive work cleaning data and training models we were able to produce a model that can predict loan eligibility based on the best features. The resulting model produces an accuracy score of 85%.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8313-9270-4128-8674-3A3E42B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3D75A1-EFE4-F424-6A89-DF9CB6DF4F1A}"/>
              </a:ext>
            </a:extLst>
          </p:cNvPr>
          <p:cNvSpPr/>
          <p:nvPr/>
        </p:nvSpPr>
        <p:spPr>
          <a:xfrm>
            <a:off x="694152" y="2976265"/>
            <a:ext cx="9092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45A829-375B-7DDB-88B3-5002E9CE7253}"/>
              </a:ext>
            </a:extLst>
          </p:cNvPr>
          <p:cNvSpPr/>
          <p:nvPr/>
        </p:nvSpPr>
        <p:spPr>
          <a:xfrm>
            <a:off x="2555645" y="2958405"/>
            <a:ext cx="5469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6</a:t>
            </a:r>
          </a:p>
        </p:txBody>
      </p:sp>
      <p:pic>
        <p:nvPicPr>
          <p:cNvPr id="9" name="Graphic 8" descr="Right pointing backhand index with solid fill">
            <a:extLst>
              <a:ext uri="{FF2B5EF4-FFF2-40B4-BE49-F238E27FC236}">
                <a16:creationId xmlns:a16="http://schemas.microsoft.com/office/drawing/2014/main" id="{E8E3998B-358D-0000-7CC0-814172A5C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2295" y="2967335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76D15F-5688-5340-8A4F-9C8AF4513F55}"/>
              </a:ext>
            </a:extLst>
          </p:cNvPr>
          <p:cNvSpPr txBox="1"/>
          <p:nvPr/>
        </p:nvSpPr>
        <p:spPr>
          <a:xfrm>
            <a:off x="5476874" y="2839064"/>
            <a:ext cx="51117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This model could be a useful tool in assisting with the approval of loans in industry. An additional benefit has been cutting details out of the process to streamline loan application.</a:t>
            </a:r>
          </a:p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D0B91-109B-F45F-1C04-747F35B39515}"/>
              </a:ext>
            </a:extLst>
          </p:cNvPr>
          <p:cNvSpPr txBox="1"/>
          <p:nvPr/>
        </p:nvSpPr>
        <p:spPr>
          <a:xfrm>
            <a:off x="5476874" y="4602024"/>
            <a:ext cx="5111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The experience gained in this project has industrial merit and provided a much-needed insight into the world of Machine Learning.</a:t>
            </a:r>
          </a:p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2C73AD-4F0C-9173-2EE1-2806821496CA}"/>
              </a:ext>
            </a:extLst>
          </p:cNvPr>
          <p:cNvSpPr txBox="1"/>
          <p:nvPr/>
        </p:nvSpPr>
        <p:spPr>
          <a:xfrm>
            <a:off x="694152" y="3699540"/>
            <a:ext cx="3068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Copperplate Gothic Bold" panose="020E0705020206020404" pitchFamily="34" charset="0"/>
              </a:rPr>
              <a:t>50% REDUCTION!</a:t>
            </a:r>
          </a:p>
        </p:txBody>
      </p:sp>
    </p:spTree>
    <p:extLst>
      <p:ext uri="{BB962C8B-B14F-4D97-AF65-F5344CB8AC3E}">
        <p14:creationId xmlns:p14="http://schemas.microsoft.com/office/powerpoint/2010/main" val="174286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1" grpId="0"/>
      <p:bldP spid="12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33" y="2409753"/>
            <a:ext cx="4179570" cy="1524735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78F405-4E63-1F4A-9D28-4D95A4161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p45"/>
          <p:cNvSpPr/>
          <p:nvPr/>
        </p:nvSpPr>
        <p:spPr>
          <a:xfrm>
            <a:off x="3223328" y="1431548"/>
            <a:ext cx="2743200" cy="1384400"/>
          </a:xfrm>
          <a:prstGeom prst="roundRect">
            <a:avLst>
              <a:gd name="adj" fmla="val 16667"/>
            </a:avLst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000"/>
          </a:p>
        </p:txBody>
      </p:sp>
      <p:sp>
        <p:nvSpPr>
          <p:cNvPr id="2313" name="Google Shape;2313;p45"/>
          <p:cNvSpPr/>
          <p:nvPr/>
        </p:nvSpPr>
        <p:spPr>
          <a:xfrm>
            <a:off x="6234995" y="1423929"/>
            <a:ext cx="2743200" cy="1384400"/>
          </a:xfrm>
          <a:prstGeom prst="roundRect">
            <a:avLst>
              <a:gd name="adj" fmla="val 16667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sp>
        <p:nvSpPr>
          <p:cNvPr id="2314" name="Google Shape;2314;p45"/>
          <p:cNvSpPr/>
          <p:nvPr/>
        </p:nvSpPr>
        <p:spPr>
          <a:xfrm>
            <a:off x="206851" y="1411689"/>
            <a:ext cx="2743200" cy="1384400"/>
          </a:xfrm>
          <a:prstGeom prst="roundRect">
            <a:avLst>
              <a:gd name="adj" fmla="val 16667"/>
            </a:avLst>
          </a:prstGeom>
          <a:solidFill>
            <a:srgbClr val="E4EA27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sp>
        <p:nvSpPr>
          <p:cNvPr id="2315" name="Google Shape;2315;p45"/>
          <p:cNvSpPr txBox="1">
            <a:spLocks noGrp="1"/>
          </p:cNvSpPr>
          <p:nvPr>
            <p:ph type="title"/>
          </p:nvPr>
        </p:nvSpPr>
        <p:spPr>
          <a:xfrm>
            <a:off x="872135" y="418361"/>
            <a:ext cx="10972800" cy="49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Machine Learning </a:t>
            </a:r>
            <a:endParaRPr/>
          </a:p>
        </p:txBody>
      </p:sp>
      <p:grpSp>
        <p:nvGrpSpPr>
          <p:cNvPr id="2316" name="Google Shape;2316;p45"/>
          <p:cNvGrpSpPr/>
          <p:nvPr/>
        </p:nvGrpSpPr>
        <p:grpSpPr>
          <a:xfrm>
            <a:off x="6209481" y="1121658"/>
            <a:ext cx="2743200" cy="1442233"/>
            <a:chOff x="6629400" y="934075"/>
            <a:chExt cx="2057400" cy="1081675"/>
          </a:xfrm>
        </p:grpSpPr>
        <p:sp>
          <p:nvSpPr>
            <p:cNvPr id="2317" name="Google Shape;2317;p45"/>
            <p:cNvSpPr/>
            <p:nvPr/>
          </p:nvSpPr>
          <p:spPr>
            <a:xfrm>
              <a:off x="7379250" y="93407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24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18" name="Google Shape;2318;p45"/>
            <p:cNvSpPr txBox="1"/>
            <p:nvPr/>
          </p:nvSpPr>
          <p:spPr>
            <a:xfrm>
              <a:off x="6629400" y="134450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 b="1">
                  <a:latin typeface="Fira Sans Extra Condensed"/>
                </a:rPr>
                <a:t>Feature Selection</a:t>
              </a:r>
            </a:p>
          </p:txBody>
        </p:sp>
        <p:sp>
          <p:nvSpPr>
            <p:cNvPr id="2319" name="Google Shape;2319;p45"/>
            <p:cNvSpPr txBox="1"/>
            <p:nvPr/>
          </p:nvSpPr>
          <p:spPr>
            <a:xfrm>
              <a:off x="6629400" y="168395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000" dirty="0">
                  <a:latin typeface="Roboto"/>
                  <a:ea typeface="Roboto"/>
                  <a:cs typeface="Roboto"/>
                </a:rPr>
                <a:t>Impactful Features</a:t>
              </a:r>
            </a:p>
          </p:txBody>
        </p:sp>
      </p:grpSp>
      <p:grpSp>
        <p:nvGrpSpPr>
          <p:cNvPr id="2320" name="Google Shape;2320;p45"/>
          <p:cNvGrpSpPr/>
          <p:nvPr/>
        </p:nvGrpSpPr>
        <p:grpSpPr>
          <a:xfrm>
            <a:off x="3223329" y="1127582"/>
            <a:ext cx="2743215" cy="1445103"/>
            <a:chOff x="3543300" y="934075"/>
            <a:chExt cx="2057411" cy="1083827"/>
          </a:xfrm>
        </p:grpSpPr>
        <p:sp>
          <p:nvSpPr>
            <p:cNvPr id="2321" name="Google Shape;2321;p45"/>
            <p:cNvSpPr/>
            <p:nvPr/>
          </p:nvSpPr>
          <p:spPr>
            <a:xfrm>
              <a:off x="4302675" y="93407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24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22" name="Google Shape;2322;p45"/>
            <p:cNvSpPr txBox="1"/>
            <p:nvPr/>
          </p:nvSpPr>
          <p:spPr>
            <a:xfrm>
              <a:off x="3543300" y="134450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 b="1">
                  <a:latin typeface="Fira Sans Extra Condensed"/>
                  <a:ea typeface="Fira Sans Extra Condensed"/>
                  <a:cs typeface="Fira Sans Extra Condensed"/>
                </a:rPr>
                <a:t>Preprocessing Data</a:t>
              </a:r>
            </a:p>
          </p:txBody>
        </p:sp>
        <p:sp>
          <p:nvSpPr>
            <p:cNvPr id="2323" name="Google Shape;2323;p45"/>
            <p:cNvSpPr txBox="1"/>
            <p:nvPr/>
          </p:nvSpPr>
          <p:spPr>
            <a:xfrm>
              <a:off x="3543311" y="1686102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000" dirty="0">
                  <a:latin typeface="Roboto"/>
                  <a:ea typeface="Roboto"/>
                  <a:cs typeface="Roboto"/>
                </a:rPr>
                <a:t>Cleaning &amp; Normalization</a:t>
              </a:r>
            </a:p>
          </p:txBody>
        </p:sp>
      </p:grpSp>
      <p:grpSp>
        <p:nvGrpSpPr>
          <p:cNvPr id="2324" name="Google Shape;2324;p45"/>
          <p:cNvGrpSpPr/>
          <p:nvPr/>
        </p:nvGrpSpPr>
        <p:grpSpPr>
          <a:xfrm>
            <a:off x="194152" y="1107723"/>
            <a:ext cx="2743200" cy="1445100"/>
            <a:chOff x="457201" y="934075"/>
            <a:chExt cx="2057400" cy="1083825"/>
          </a:xfrm>
        </p:grpSpPr>
        <p:sp>
          <p:nvSpPr>
            <p:cNvPr id="2325" name="Google Shape;2325;p45"/>
            <p:cNvSpPr txBox="1"/>
            <p:nvPr/>
          </p:nvSpPr>
          <p:spPr>
            <a:xfrm>
              <a:off x="457201" y="134450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Identify data</a:t>
              </a:r>
              <a:endParaRPr sz="24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26" name="Google Shape;2326;p45"/>
            <p:cNvSpPr txBox="1"/>
            <p:nvPr/>
          </p:nvSpPr>
          <p:spPr>
            <a:xfrm>
              <a:off x="457201" y="168610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000" dirty="0">
                  <a:cs typeface="Arial"/>
                </a:rPr>
                <a:t>Exploration &amp; Visualization</a:t>
              </a:r>
            </a:p>
          </p:txBody>
        </p:sp>
        <p:sp>
          <p:nvSpPr>
            <p:cNvPr id="2327" name="Google Shape;2327;p45"/>
            <p:cNvSpPr/>
            <p:nvPr/>
          </p:nvSpPr>
          <p:spPr>
            <a:xfrm>
              <a:off x="1226100" y="93407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24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2328" name="Google Shape;2328;p45"/>
          <p:cNvSpPr/>
          <p:nvPr/>
        </p:nvSpPr>
        <p:spPr>
          <a:xfrm>
            <a:off x="1671465" y="3526900"/>
            <a:ext cx="2743200" cy="1384400"/>
          </a:xfrm>
          <a:prstGeom prst="roundRect">
            <a:avLst>
              <a:gd name="adj" fmla="val 16667"/>
            </a:avLst>
          </a:prstGeom>
          <a:solidFill>
            <a:srgbClr val="2776EA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sp>
        <p:nvSpPr>
          <p:cNvPr id="2329" name="Google Shape;2329;p45"/>
          <p:cNvSpPr/>
          <p:nvPr/>
        </p:nvSpPr>
        <p:spPr>
          <a:xfrm>
            <a:off x="9241949" y="1418223"/>
            <a:ext cx="2743200" cy="1384400"/>
          </a:xfrm>
          <a:prstGeom prst="roundRect">
            <a:avLst>
              <a:gd name="adj" fmla="val 16667"/>
            </a:avLst>
          </a:prstGeom>
          <a:solidFill>
            <a:srgbClr val="8027EA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grpSp>
        <p:nvGrpSpPr>
          <p:cNvPr id="2330" name="Google Shape;2330;p45"/>
          <p:cNvGrpSpPr/>
          <p:nvPr/>
        </p:nvGrpSpPr>
        <p:grpSpPr>
          <a:xfrm>
            <a:off x="1684165" y="3222934"/>
            <a:ext cx="2743200" cy="1442233"/>
            <a:chOff x="6629400" y="3005625"/>
            <a:chExt cx="2057400" cy="1081675"/>
          </a:xfrm>
        </p:grpSpPr>
        <p:sp>
          <p:nvSpPr>
            <p:cNvPr id="2331" name="Google Shape;2331;p45"/>
            <p:cNvSpPr/>
            <p:nvPr/>
          </p:nvSpPr>
          <p:spPr>
            <a:xfrm>
              <a:off x="7379250" y="300562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24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32" name="Google Shape;2332;p45"/>
            <p:cNvSpPr txBox="1"/>
            <p:nvPr/>
          </p:nvSpPr>
          <p:spPr>
            <a:xfrm>
              <a:off x="6629400" y="341605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0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Model Scoring</a:t>
              </a:r>
              <a:endParaRPr sz="20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33" name="Google Shape;2333;p45"/>
            <p:cNvSpPr txBox="1"/>
            <p:nvPr/>
          </p:nvSpPr>
          <p:spPr>
            <a:xfrm>
              <a:off x="6629400" y="375550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000">
                  <a:latin typeface="Roboto"/>
                  <a:ea typeface="Roboto"/>
                  <a:cs typeface="Roboto"/>
                </a:rPr>
                <a:t>Test model &amp; score</a:t>
              </a:r>
            </a:p>
          </p:txBody>
        </p:sp>
      </p:grpSp>
      <p:grpSp>
        <p:nvGrpSpPr>
          <p:cNvPr id="2334" name="Google Shape;2334;p45"/>
          <p:cNvGrpSpPr/>
          <p:nvPr/>
        </p:nvGrpSpPr>
        <p:grpSpPr>
          <a:xfrm>
            <a:off x="9229250" y="1114257"/>
            <a:ext cx="2743200" cy="1445100"/>
            <a:chOff x="457201" y="3005625"/>
            <a:chExt cx="2057400" cy="1083825"/>
          </a:xfrm>
        </p:grpSpPr>
        <p:sp>
          <p:nvSpPr>
            <p:cNvPr id="2335" name="Google Shape;2335;p45"/>
            <p:cNvSpPr txBox="1"/>
            <p:nvPr/>
          </p:nvSpPr>
          <p:spPr>
            <a:xfrm>
              <a:off x="457201" y="341605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Model Training</a:t>
              </a:r>
              <a:endParaRPr sz="24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36" name="Google Shape;2336;p45"/>
            <p:cNvSpPr txBox="1"/>
            <p:nvPr/>
          </p:nvSpPr>
          <p:spPr>
            <a:xfrm>
              <a:off x="457201" y="375765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000">
                  <a:latin typeface="Roboto"/>
                  <a:ea typeface="Roboto"/>
                  <a:cs typeface="Roboto"/>
                </a:rPr>
                <a:t>Split data &amp; train</a:t>
              </a:r>
            </a:p>
          </p:txBody>
        </p:sp>
        <p:sp>
          <p:nvSpPr>
            <p:cNvPr id="2337" name="Google Shape;2337;p45"/>
            <p:cNvSpPr/>
            <p:nvPr/>
          </p:nvSpPr>
          <p:spPr>
            <a:xfrm>
              <a:off x="1226100" y="300562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24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338" name="Google Shape;2338;p45"/>
          <p:cNvGrpSpPr/>
          <p:nvPr/>
        </p:nvGrpSpPr>
        <p:grpSpPr>
          <a:xfrm>
            <a:off x="7605635" y="2899062"/>
            <a:ext cx="3872007" cy="3528411"/>
            <a:chOff x="3124753" y="2097067"/>
            <a:chExt cx="2904005" cy="2646308"/>
          </a:xfrm>
        </p:grpSpPr>
        <p:sp>
          <p:nvSpPr>
            <p:cNvPr id="2339" name="Google Shape;2339;p45"/>
            <p:cNvSpPr/>
            <p:nvPr/>
          </p:nvSpPr>
          <p:spPr>
            <a:xfrm>
              <a:off x="3922297" y="4486275"/>
              <a:ext cx="1247700" cy="2571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grpSp>
          <p:nvGrpSpPr>
            <p:cNvPr id="2340" name="Google Shape;2340;p45"/>
            <p:cNvGrpSpPr/>
            <p:nvPr/>
          </p:nvGrpSpPr>
          <p:grpSpPr>
            <a:xfrm>
              <a:off x="3124761" y="2266506"/>
              <a:ext cx="1173544" cy="1038290"/>
              <a:chOff x="3039603" y="2097081"/>
              <a:chExt cx="1372888" cy="1214659"/>
            </a:xfrm>
          </p:grpSpPr>
          <p:sp>
            <p:nvSpPr>
              <p:cNvPr id="2341" name="Google Shape;2341;p45"/>
              <p:cNvSpPr/>
              <p:nvPr/>
            </p:nvSpPr>
            <p:spPr>
              <a:xfrm>
                <a:off x="3039603" y="2097081"/>
                <a:ext cx="1372888" cy="1214659"/>
              </a:xfrm>
              <a:custGeom>
                <a:avLst/>
                <a:gdLst/>
                <a:ahLst/>
                <a:cxnLst/>
                <a:rect l="l" t="t" r="r" b="b"/>
                <a:pathLst>
                  <a:path w="76484" h="67669" extrusionOk="0">
                    <a:moveTo>
                      <a:pt x="0" y="1"/>
                    </a:moveTo>
                    <a:lnTo>
                      <a:pt x="0" y="67668"/>
                    </a:lnTo>
                    <a:lnTo>
                      <a:pt x="76484" y="67668"/>
                    </a:lnTo>
                    <a:lnTo>
                      <a:pt x="764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342" name="Google Shape;2342;p45"/>
              <p:cNvSpPr/>
              <p:nvPr/>
            </p:nvSpPr>
            <p:spPr>
              <a:xfrm>
                <a:off x="3527987" y="2179974"/>
                <a:ext cx="797142" cy="317212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72" extrusionOk="0">
                    <a:moveTo>
                      <a:pt x="565" y="0"/>
                    </a:moveTo>
                    <a:lnTo>
                      <a:pt x="447" y="14"/>
                    </a:lnTo>
                    <a:lnTo>
                      <a:pt x="342" y="53"/>
                    </a:lnTo>
                    <a:lnTo>
                      <a:pt x="250" y="105"/>
                    </a:lnTo>
                    <a:lnTo>
                      <a:pt x="171" y="171"/>
                    </a:lnTo>
                    <a:lnTo>
                      <a:pt x="106" y="250"/>
                    </a:lnTo>
                    <a:lnTo>
                      <a:pt x="53" y="342"/>
                    </a:lnTo>
                    <a:lnTo>
                      <a:pt x="14" y="447"/>
                    </a:lnTo>
                    <a:lnTo>
                      <a:pt x="1" y="565"/>
                    </a:lnTo>
                    <a:lnTo>
                      <a:pt x="1" y="17121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14"/>
                    </a:lnTo>
                    <a:lnTo>
                      <a:pt x="250" y="17580"/>
                    </a:lnTo>
                    <a:lnTo>
                      <a:pt x="342" y="17632"/>
                    </a:lnTo>
                    <a:lnTo>
                      <a:pt x="447" y="17659"/>
                    </a:lnTo>
                    <a:lnTo>
                      <a:pt x="565" y="17672"/>
                    </a:lnTo>
                    <a:lnTo>
                      <a:pt x="43844" y="17672"/>
                    </a:lnTo>
                    <a:lnTo>
                      <a:pt x="43962" y="17659"/>
                    </a:lnTo>
                    <a:lnTo>
                      <a:pt x="44067" y="17632"/>
                    </a:lnTo>
                    <a:lnTo>
                      <a:pt x="44159" y="17580"/>
                    </a:lnTo>
                    <a:lnTo>
                      <a:pt x="44238" y="17514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21"/>
                    </a:lnTo>
                    <a:lnTo>
                      <a:pt x="44408" y="565"/>
                    </a:lnTo>
                    <a:lnTo>
                      <a:pt x="44395" y="447"/>
                    </a:lnTo>
                    <a:lnTo>
                      <a:pt x="44356" y="342"/>
                    </a:lnTo>
                    <a:lnTo>
                      <a:pt x="44317" y="250"/>
                    </a:lnTo>
                    <a:lnTo>
                      <a:pt x="44238" y="171"/>
                    </a:lnTo>
                    <a:lnTo>
                      <a:pt x="44159" y="105"/>
                    </a:lnTo>
                    <a:lnTo>
                      <a:pt x="44067" y="53"/>
                    </a:lnTo>
                    <a:lnTo>
                      <a:pt x="43962" y="14"/>
                    </a:lnTo>
                    <a:lnTo>
                      <a:pt x="43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343" name="Google Shape;2343;p45"/>
              <p:cNvSpPr/>
              <p:nvPr/>
            </p:nvSpPr>
            <p:spPr>
              <a:xfrm>
                <a:off x="3557425" y="2204943"/>
                <a:ext cx="214538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3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344" name="Google Shape;2344;p45"/>
              <p:cNvSpPr/>
              <p:nvPr/>
            </p:nvSpPr>
            <p:spPr>
              <a:xfrm>
                <a:off x="3557425" y="2256746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345" name="Google Shape;2345;p45"/>
              <p:cNvSpPr/>
              <p:nvPr/>
            </p:nvSpPr>
            <p:spPr>
              <a:xfrm>
                <a:off x="3557425" y="2310435"/>
                <a:ext cx="721303" cy="162035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27" extrusionOk="0">
                    <a:moveTo>
                      <a:pt x="1" y="0"/>
                    </a:moveTo>
                    <a:lnTo>
                      <a:pt x="1" y="9026"/>
                    </a:lnTo>
                    <a:lnTo>
                      <a:pt x="40184" y="9026"/>
                    </a:lnTo>
                    <a:lnTo>
                      <a:pt x="401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346" name="Google Shape;2346;p45"/>
              <p:cNvSpPr/>
              <p:nvPr/>
            </p:nvSpPr>
            <p:spPr>
              <a:xfrm>
                <a:off x="3527987" y="2544270"/>
                <a:ext cx="797142" cy="317212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72" extrusionOk="0">
                    <a:moveTo>
                      <a:pt x="565" y="1"/>
                    </a:moveTo>
                    <a:lnTo>
                      <a:pt x="447" y="14"/>
                    </a:lnTo>
                    <a:lnTo>
                      <a:pt x="342" y="40"/>
                    </a:lnTo>
                    <a:lnTo>
                      <a:pt x="250" y="92"/>
                    </a:lnTo>
                    <a:lnTo>
                      <a:pt x="171" y="158"/>
                    </a:lnTo>
                    <a:lnTo>
                      <a:pt x="106" y="250"/>
                    </a:lnTo>
                    <a:lnTo>
                      <a:pt x="53" y="342"/>
                    </a:lnTo>
                    <a:lnTo>
                      <a:pt x="14" y="447"/>
                    </a:lnTo>
                    <a:lnTo>
                      <a:pt x="1" y="552"/>
                    </a:lnTo>
                    <a:lnTo>
                      <a:pt x="1" y="17108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01"/>
                    </a:lnTo>
                    <a:lnTo>
                      <a:pt x="250" y="17580"/>
                    </a:lnTo>
                    <a:lnTo>
                      <a:pt x="342" y="17619"/>
                    </a:lnTo>
                    <a:lnTo>
                      <a:pt x="447" y="17659"/>
                    </a:lnTo>
                    <a:lnTo>
                      <a:pt x="565" y="17672"/>
                    </a:lnTo>
                    <a:lnTo>
                      <a:pt x="43844" y="17672"/>
                    </a:lnTo>
                    <a:lnTo>
                      <a:pt x="43962" y="17659"/>
                    </a:lnTo>
                    <a:lnTo>
                      <a:pt x="44067" y="17619"/>
                    </a:lnTo>
                    <a:lnTo>
                      <a:pt x="44159" y="17580"/>
                    </a:lnTo>
                    <a:lnTo>
                      <a:pt x="44238" y="17501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08"/>
                    </a:lnTo>
                    <a:lnTo>
                      <a:pt x="44408" y="552"/>
                    </a:lnTo>
                    <a:lnTo>
                      <a:pt x="44395" y="447"/>
                    </a:lnTo>
                    <a:lnTo>
                      <a:pt x="44356" y="342"/>
                    </a:lnTo>
                    <a:lnTo>
                      <a:pt x="44317" y="250"/>
                    </a:lnTo>
                    <a:lnTo>
                      <a:pt x="44238" y="158"/>
                    </a:lnTo>
                    <a:lnTo>
                      <a:pt x="44159" y="92"/>
                    </a:lnTo>
                    <a:lnTo>
                      <a:pt x="44067" y="40"/>
                    </a:lnTo>
                    <a:lnTo>
                      <a:pt x="43962" y="14"/>
                    </a:lnTo>
                    <a:lnTo>
                      <a:pt x="438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347" name="Google Shape;2347;p45"/>
              <p:cNvSpPr/>
              <p:nvPr/>
            </p:nvSpPr>
            <p:spPr>
              <a:xfrm>
                <a:off x="3557425" y="2569005"/>
                <a:ext cx="214538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3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348" name="Google Shape;2348;p45"/>
              <p:cNvSpPr/>
              <p:nvPr/>
            </p:nvSpPr>
            <p:spPr>
              <a:xfrm>
                <a:off x="3557425" y="2620808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349" name="Google Shape;2349;p45"/>
              <p:cNvSpPr/>
              <p:nvPr/>
            </p:nvSpPr>
            <p:spPr>
              <a:xfrm>
                <a:off x="3557425" y="2674730"/>
                <a:ext cx="721303" cy="161801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14" extrusionOk="0">
                    <a:moveTo>
                      <a:pt x="1" y="1"/>
                    </a:moveTo>
                    <a:lnTo>
                      <a:pt x="1" y="9013"/>
                    </a:lnTo>
                    <a:lnTo>
                      <a:pt x="40184" y="9013"/>
                    </a:lnTo>
                    <a:lnTo>
                      <a:pt x="401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350" name="Google Shape;2350;p45"/>
              <p:cNvSpPr/>
              <p:nvPr/>
            </p:nvSpPr>
            <p:spPr>
              <a:xfrm>
                <a:off x="3527987" y="2908565"/>
                <a:ext cx="797142" cy="316979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59" extrusionOk="0">
                    <a:moveTo>
                      <a:pt x="565" y="1"/>
                    </a:moveTo>
                    <a:lnTo>
                      <a:pt x="447" y="14"/>
                    </a:lnTo>
                    <a:lnTo>
                      <a:pt x="342" y="40"/>
                    </a:lnTo>
                    <a:lnTo>
                      <a:pt x="250" y="93"/>
                    </a:lnTo>
                    <a:lnTo>
                      <a:pt x="171" y="158"/>
                    </a:lnTo>
                    <a:lnTo>
                      <a:pt x="106" y="237"/>
                    </a:lnTo>
                    <a:lnTo>
                      <a:pt x="53" y="342"/>
                    </a:lnTo>
                    <a:lnTo>
                      <a:pt x="14" y="434"/>
                    </a:lnTo>
                    <a:lnTo>
                      <a:pt x="1" y="552"/>
                    </a:lnTo>
                    <a:lnTo>
                      <a:pt x="1" y="17108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01"/>
                    </a:lnTo>
                    <a:lnTo>
                      <a:pt x="250" y="17567"/>
                    </a:lnTo>
                    <a:lnTo>
                      <a:pt x="342" y="17620"/>
                    </a:lnTo>
                    <a:lnTo>
                      <a:pt x="447" y="17659"/>
                    </a:lnTo>
                    <a:lnTo>
                      <a:pt x="43962" y="17659"/>
                    </a:lnTo>
                    <a:lnTo>
                      <a:pt x="44067" y="17620"/>
                    </a:lnTo>
                    <a:lnTo>
                      <a:pt x="44159" y="17567"/>
                    </a:lnTo>
                    <a:lnTo>
                      <a:pt x="44238" y="17501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08"/>
                    </a:lnTo>
                    <a:lnTo>
                      <a:pt x="44408" y="552"/>
                    </a:lnTo>
                    <a:lnTo>
                      <a:pt x="44395" y="434"/>
                    </a:lnTo>
                    <a:lnTo>
                      <a:pt x="44356" y="342"/>
                    </a:lnTo>
                    <a:lnTo>
                      <a:pt x="44317" y="237"/>
                    </a:lnTo>
                    <a:lnTo>
                      <a:pt x="44238" y="158"/>
                    </a:lnTo>
                    <a:lnTo>
                      <a:pt x="44159" y="93"/>
                    </a:lnTo>
                    <a:lnTo>
                      <a:pt x="44067" y="40"/>
                    </a:lnTo>
                    <a:lnTo>
                      <a:pt x="43962" y="14"/>
                    </a:lnTo>
                    <a:lnTo>
                      <a:pt x="4384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351" name="Google Shape;2351;p45"/>
              <p:cNvSpPr/>
              <p:nvPr/>
            </p:nvSpPr>
            <p:spPr>
              <a:xfrm>
                <a:off x="3557425" y="2933300"/>
                <a:ext cx="214538" cy="3345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4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352" name="Google Shape;2352;p45"/>
              <p:cNvSpPr/>
              <p:nvPr/>
            </p:nvSpPr>
            <p:spPr>
              <a:xfrm>
                <a:off x="3557425" y="2985104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353" name="Google Shape;2353;p45"/>
              <p:cNvSpPr/>
              <p:nvPr/>
            </p:nvSpPr>
            <p:spPr>
              <a:xfrm>
                <a:off x="3557425" y="3038792"/>
                <a:ext cx="721303" cy="162035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27" extrusionOk="0">
                    <a:moveTo>
                      <a:pt x="1" y="1"/>
                    </a:moveTo>
                    <a:lnTo>
                      <a:pt x="1" y="9026"/>
                    </a:lnTo>
                    <a:lnTo>
                      <a:pt x="40184" y="9026"/>
                    </a:lnTo>
                    <a:lnTo>
                      <a:pt x="401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354" name="Google Shape;2354;p45"/>
              <p:cNvSpPr/>
              <p:nvPr/>
            </p:nvSpPr>
            <p:spPr>
              <a:xfrm>
                <a:off x="3294386" y="2851825"/>
                <a:ext cx="107395" cy="4828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0" extrusionOk="0">
                    <a:moveTo>
                      <a:pt x="1339" y="0"/>
                    </a:moveTo>
                    <a:lnTo>
                      <a:pt x="1208" y="13"/>
                    </a:lnTo>
                    <a:lnTo>
                      <a:pt x="1076" y="26"/>
                    </a:lnTo>
                    <a:lnTo>
                      <a:pt x="945" y="66"/>
                    </a:lnTo>
                    <a:lnTo>
                      <a:pt x="827" y="105"/>
                    </a:lnTo>
                    <a:lnTo>
                      <a:pt x="709" y="157"/>
                    </a:lnTo>
                    <a:lnTo>
                      <a:pt x="591" y="223"/>
                    </a:lnTo>
                    <a:lnTo>
                      <a:pt x="486" y="302"/>
                    </a:lnTo>
                    <a:lnTo>
                      <a:pt x="394" y="394"/>
                    </a:lnTo>
                    <a:lnTo>
                      <a:pt x="302" y="485"/>
                    </a:lnTo>
                    <a:lnTo>
                      <a:pt x="224" y="590"/>
                    </a:lnTo>
                    <a:lnTo>
                      <a:pt x="158" y="708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6"/>
                    </a:lnTo>
                    <a:lnTo>
                      <a:pt x="1" y="1207"/>
                    </a:lnTo>
                    <a:lnTo>
                      <a:pt x="1" y="1351"/>
                    </a:lnTo>
                    <a:lnTo>
                      <a:pt x="1" y="1482"/>
                    </a:lnTo>
                    <a:lnTo>
                      <a:pt x="27" y="1614"/>
                    </a:lnTo>
                    <a:lnTo>
                      <a:pt x="53" y="1745"/>
                    </a:lnTo>
                    <a:lnTo>
                      <a:pt x="106" y="1863"/>
                    </a:lnTo>
                    <a:lnTo>
                      <a:pt x="158" y="1981"/>
                    </a:lnTo>
                    <a:lnTo>
                      <a:pt x="224" y="2099"/>
                    </a:lnTo>
                    <a:lnTo>
                      <a:pt x="302" y="2204"/>
                    </a:lnTo>
                    <a:lnTo>
                      <a:pt x="394" y="2296"/>
                    </a:lnTo>
                    <a:lnTo>
                      <a:pt x="486" y="2388"/>
                    </a:lnTo>
                    <a:lnTo>
                      <a:pt x="591" y="2466"/>
                    </a:lnTo>
                    <a:lnTo>
                      <a:pt x="709" y="2532"/>
                    </a:lnTo>
                    <a:lnTo>
                      <a:pt x="827" y="2584"/>
                    </a:lnTo>
                    <a:lnTo>
                      <a:pt x="945" y="2624"/>
                    </a:lnTo>
                    <a:lnTo>
                      <a:pt x="1076" y="2663"/>
                    </a:lnTo>
                    <a:lnTo>
                      <a:pt x="1208" y="2689"/>
                    </a:lnTo>
                    <a:lnTo>
                      <a:pt x="4776" y="2689"/>
                    </a:lnTo>
                    <a:lnTo>
                      <a:pt x="4907" y="2663"/>
                    </a:lnTo>
                    <a:lnTo>
                      <a:pt x="5038" y="2624"/>
                    </a:lnTo>
                    <a:lnTo>
                      <a:pt x="5156" y="2584"/>
                    </a:lnTo>
                    <a:lnTo>
                      <a:pt x="5275" y="2532"/>
                    </a:lnTo>
                    <a:lnTo>
                      <a:pt x="5393" y="2466"/>
                    </a:lnTo>
                    <a:lnTo>
                      <a:pt x="5498" y="2388"/>
                    </a:lnTo>
                    <a:lnTo>
                      <a:pt x="5589" y="2296"/>
                    </a:lnTo>
                    <a:lnTo>
                      <a:pt x="5681" y="2204"/>
                    </a:lnTo>
                    <a:lnTo>
                      <a:pt x="5747" y="2099"/>
                    </a:lnTo>
                    <a:lnTo>
                      <a:pt x="5826" y="1981"/>
                    </a:lnTo>
                    <a:lnTo>
                      <a:pt x="5878" y="1863"/>
                    </a:lnTo>
                    <a:lnTo>
                      <a:pt x="5917" y="1745"/>
                    </a:lnTo>
                    <a:lnTo>
                      <a:pt x="5957" y="1614"/>
                    </a:lnTo>
                    <a:lnTo>
                      <a:pt x="5970" y="1482"/>
                    </a:lnTo>
                    <a:lnTo>
                      <a:pt x="5983" y="1351"/>
                    </a:lnTo>
                    <a:lnTo>
                      <a:pt x="5970" y="1207"/>
                    </a:lnTo>
                    <a:lnTo>
                      <a:pt x="5957" y="1076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8"/>
                    </a:lnTo>
                    <a:lnTo>
                      <a:pt x="5747" y="590"/>
                    </a:lnTo>
                    <a:lnTo>
                      <a:pt x="5681" y="485"/>
                    </a:lnTo>
                    <a:lnTo>
                      <a:pt x="5589" y="394"/>
                    </a:lnTo>
                    <a:lnTo>
                      <a:pt x="5498" y="302"/>
                    </a:lnTo>
                    <a:lnTo>
                      <a:pt x="5393" y="223"/>
                    </a:lnTo>
                    <a:lnTo>
                      <a:pt x="5275" y="157"/>
                    </a:lnTo>
                    <a:lnTo>
                      <a:pt x="5156" y="105"/>
                    </a:lnTo>
                    <a:lnTo>
                      <a:pt x="5038" y="66"/>
                    </a:lnTo>
                    <a:lnTo>
                      <a:pt x="4907" y="26"/>
                    </a:lnTo>
                    <a:lnTo>
                      <a:pt x="4776" y="13"/>
                    </a:lnTo>
                    <a:lnTo>
                      <a:pt x="46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355" name="Google Shape;2355;p45"/>
              <p:cNvSpPr/>
              <p:nvPr/>
            </p:nvSpPr>
            <p:spPr>
              <a:xfrm>
                <a:off x="3300040" y="2857946"/>
                <a:ext cx="36044" cy="36044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08" extrusionOk="0">
                    <a:moveTo>
                      <a:pt x="906" y="0"/>
                    </a:moveTo>
                    <a:lnTo>
                      <a:pt x="801" y="13"/>
                    </a:lnTo>
                    <a:lnTo>
                      <a:pt x="709" y="39"/>
                    </a:lnTo>
                    <a:lnTo>
                      <a:pt x="617" y="79"/>
                    </a:lnTo>
                    <a:lnTo>
                      <a:pt x="525" y="118"/>
                    </a:lnTo>
                    <a:lnTo>
                      <a:pt x="447" y="171"/>
                    </a:lnTo>
                    <a:lnTo>
                      <a:pt x="368" y="223"/>
                    </a:lnTo>
                    <a:lnTo>
                      <a:pt x="289" y="289"/>
                    </a:lnTo>
                    <a:lnTo>
                      <a:pt x="224" y="367"/>
                    </a:lnTo>
                    <a:lnTo>
                      <a:pt x="171" y="446"/>
                    </a:lnTo>
                    <a:lnTo>
                      <a:pt x="119" y="525"/>
                    </a:lnTo>
                    <a:lnTo>
                      <a:pt x="79" y="617"/>
                    </a:lnTo>
                    <a:lnTo>
                      <a:pt x="40" y="709"/>
                    </a:lnTo>
                    <a:lnTo>
                      <a:pt x="14" y="800"/>
                    </a:lnTo>
                    <a:lnTo>
                      <a:pt x="1" y="905"/>
                    </a:lnTo>
                    <a:lnTo>
                      <a:pt x="1" y="1010"/>
                    </a:lnTo>
                    <a:lnTo>
                      <a:pt x="1" y="1102"/>
                    </a:lnTo>
                    <a:lnTo>
                      <a:pt x="14" y="1207"/>
                    </a:lnTo>
                    <a:lnTo>
                      <a:pt x="40" y="1299"/>
                    </a:lnTo>
                    <a:lnTo>
                      <a:pt x="79" y="1391"/>
                    </a:lnTo>
                    <a:lnTo>
                      <a:pt x="119" y="1483"/>
                    </a:lnTo>
                    <a:lnTo>
                      <a:pt x="171" y="1561"/>
                    </a:lnTo>
                    <a:lnTo>
                      <a:pt x="224" y="1640"/>
                    </a:lnTo>
                    <a:lnTo>
                      <a:pt x="289" y="1719"/>
                    </a:lnTo>
                    <a:lnTo>
                      <a:pt x="368" y="1784"/>
                    </a:lnTo>
                    <a:lnTo>
                      <a:pt x="447" y="1837"/>
                    </a:lnTo>
                    <a:lnTo>
                      <a:pt x="525" y="1889"/>
                    </a:lnTo>
                    <a:lnTo>
                      <a:pt x="617" y="1929"/>
                    </a:lnTo>
                    <a:lnTo>
                      <a:pt x="709" y="1968"/>
                    </a:lnTo>
                    <a:lnTo>
                      <a:pt x="801" y="1994"/>
                    </a:lnTo>
                    <a:lnTo>
                      <a:pt x="906" y="2007"/>
                    </a:lnTo>
                    <a:lnTo>
                      <a:pt x="1103" y="2007"/>
                    </a:lnTo>
                    <a:lnTo>
                      <a:pt x="1208" y="1994"/>
                    </a:lnTo>
                    <a:lnTo>
                      <a:pt x="1299" y="1968"/>
                    </a:lnTo>
                    <a:lnTo>
                      <a:pt x="1391" y="1929"/>
                    </a:lnTo>
                    <a:lnTo>
                      <a:pt x="1483" y="1889"/>
                    </a:lnTo>
                    <a:lnTo>
                      <a:pt x="1562" y="1837"/>
                    </a:lnTo>
                    <a:lnTo>
                      <a:pt x="1640" y="1784"/>
                    </a:lnTo>
                    <a:lnTo>
                      <a:pt x="1719" y="1719"/>
                    </a:lnTo>
                    <a:lnTo>
                      <a:pt x="1785" y="1640"/>
                    </a:lnTo>
                    <a:lnTo>
                      <a:pt x="1837" y="1561"/>
                    </a:lnTo>
                    <a:lnTo>
                      <a:pt x="1890" y="1483"/>
                    </a:lnTo>
                    <a:lnTo>
                      <a:pt x="1929" y="1391"/>
                    </a:lnTo>
                    <a:lnTo>
                      <a:pt x="1968" y="1299"/>
                    </a:lnTo>
                    <a:lnTo>
                      <a:pt x="1995" y="1207"/>
                    </a:lnTo>
                    <a:lnTo>
                      <a:pt x="2008" y="1102"/>
                    </a:lnTo>
                    <a:lnTo>
                      <a:pt x="2008" y="1010"/>
                    </a:lnTo>
                    <a:lnTo>
                      <a:pt x="2008" y="905"/>
                    </a:lnTo>
                    <a:lnTo>
                      <a:pt x="1995" y="800"/>
                    </a:lnTo>
                    <a:lnTo>
                      <a:pt x="1968" y="709"/>
                    </a:lnTo>
                    <a:lnTo>
                      <a:pt x="1929" y="617"/>
                    </a:lnTo>
                    <a:lnTo>
                      <a:pt x="1890" y="525"/>
                    </a:lnTo>
                    <a:lnTo>
                      <a:pt x="1837" y="446"/>
                    </a:lnTo>
                    <a:lnTo>
                      <a:pt x="1785" y="367"/>
                    </a:lnTo>
                    <a:lnTo>
                      <a:pt x="1719" y="289"/>
                    </a:lnTo>
                    <a:lnTo>
                      <a:pt x="1640" y="223"/>
                    </a:lnTo>
                    <a:lnTo>
                      <a:pt x="1562" y="171"/>
                    </a:lnTo>
                    <a:lnTo>
                      <a:pt x="1483" y="118"/>
                    </a:lnTo>
                    <a:lnTo>
                      <a:pt x="1391" y="79"/>
                    </a:lnTo>
                    <a:lnTo>
                      <a:pt x="1299" y="39"/>
                    </a:lnTo>
                    <a:lnTo>
                      <a:pt x="1208" y="13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356" name="Google Shape;2356;p45"/>
              <p:cNvSpPr/>
              <p:nvPr/>
            </p:nvSpPr>
            <p:spPr>
              <a:xfrm>
                <a:off x="3304043" y="2861949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66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30"/>
                    </a:lnTo>
                    <a:lnTo>
                      <a:pt x="1" y="695"/>
                    </a:lnTo>
                    <a:lnTo>
                      <a:pt x="1" y="787"/>
                    </a:lnTo>
                    <a:lnTo>
                      <a:pt x="1" y="866"/>
                    </a:lnTo>
                    <a:lnTo>
                      <a:pt x="14" y="932"/>
                    </a:lnTo>
                    <a:lnTo>
                      <a:pt x="66" y="1089"/>
                    </a:lnTo>
                    <a:lnTo>
                      <a:pt x="132" y="1220"/>
                    </a:lnTo>
                    <a:lnTo>
                      <a:pt x="224" y="1338"/>
                    </a:lnTo>
                    <a:lnTo>
                      <a:pt x="342" y="1430"/>
                    </a:lnTo>
                    <a:lnTo>
                      <a:pt x="473" y="1496"/>
                    </a:lnTo>
                    <a:lnTo>
                      <a:pt x="617" y="1548"/>
                    </a:lnTo>
                    <a:lnTo>
                      <a:pt x="696" y="1561"/>
                    </a:lnTo>
                    <a:lnTo>
                      <a:pt x="866" y="1561"/>
                    </a:lnTo>
                    <a:lnTo>
                      <a:pt x="932" y="1548"/>
                    </a:lnTo>
                    <a:lnTo>
                      <a:pt x="1089" y="1496"/>
                    </a:lnTo>
                    <a:lnTo>
                      <a:pt x="1221" y="1430"/>
                    </a:lnTo>
                    <a:lnTo>
                      <a:pt x="1326" y="1338"/>
                    </a:lnTo>
                    <a:lnTo>
                      <a:pt x="1431" y="1220"/>
                    </a:lnTo>
                    <a:lnTo>
                      <a:pt x="1496" y="1089"/>
                    </a:lnTo>
                    <a:lnTo>
                      <a:pt x="1549" y="932"/>
                    </a:lnTo>
                    <a:lnTo>
                      <a:pt x="1562" y="866"/>
                    </a:lnTo>
                    <a:lnTo>
                      <a:pt x="1562" y="787"/>
                    </a:lnTo>
                    <a:lnTo>
                      <a:pt x="1562" y="695"/>
                    </a:lnTo>
                    <a:lnTo>
                      <a:pt x="1549" y="630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66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357" name="Google Shape;2357;p45"/>
              <p:cNvSpPr/>
              <p:nvPr/>
            </p:nvSpPr>
            <p:spPr>
              <a:xfrm>
                <a:off x="3294386" y="2916804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339" y="1"/>
                    </a:moveTo>
                    <a:lnTo>
                      <a:pt x="1208" y="14"/>
                    </a:ln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71"/>
                    </a:lnTo>
                    <a:lnTo>
                      <a:pt x="591" y="237"/>
                    </a:lnTo>
                    <a:lnTo>
                      <a:pt x="486" y="316"/>
                    </a:lnTo>
                    <a:lnTo>
                      <a:pt x="394" y="394"/>
                    </a:lnTo>
                    <a:lnTo>
                      <a:pt x="302" y="499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52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77"/>
                    </a:lnTo>
                    <a:lnTo>
                      <a:pt x="158" y="1995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9"/>
                    </a:lnTo>
                    <a:lnTo>
                      <a:pt x="591" y="2467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38"/>
                    </a:lnTo>
                    <a:lnTo>
                      <a:pt x="1076" y="2664"/>
                    </a:lnTo>
                    <a:lnTo>
                      <a:pt x="1208" y="2690"/>
                    </a:lnTo>
                    <a:lnTo>
                      <a:pt x="4776" y="2690"/>
                    </a:lnTo>
                    <a:lnTo>
                      <a:pt x="4907" y="2664"/>
                    </a:lnTo>
                    <a:lnTo>
                      <a:pt x="5038" y="2638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67"/>
                    </a:lnTo>
                    <a:lnTo>
                      <a:pt x="5498" y="2389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95"/>
                    </a:lnTo>
                    <a:lnTo>
                      <a:pt x="5878" y="1877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52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99"/>
                    </a:lnTo>
                    <a:lnTo>
                      <a:pt x="5589" y="394"/>
                    </a:lnTo>
                    <a:lnTo>
                      <a:pt x="5498" y="316"/>
                    </a:lnTo>
                    <a:lnTo>
                      <a:pt x="5393" y="237"/>
                    </a:lnTo>
                    <a:lnTo>
                      <a:pt x="5275" y="171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4"/>
                    </a:lnTo>
                    <a:lnTo>
                      <a:pt x="46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358" name="Google Shape;2358;p45"/>
              <p:cNvSpPr/>
              <p:nvPr/>
            </p:nvSpPr>
            <p:spPr>
              <a:xfrm>
                <a:off x="3360083" y="2922925"/>
                <a:ext cx="36062" cy="3629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22" extrusionOk="0">
                    <a:moveTo>
                      <a:pt x="998" y="1"/>
                    </a:moveTo>
                    <a:lnTo>
                      <a:pt x="906" y="14"/>
                    </a:lnTo>
                    <a:lnTo>
                      <a:pt x="801" y="27"/>
                    </a:lnTo>
                    <a:lnTo>
                      <a:pt x="709" y="53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2"/>
                    </a:lnTo>
                    <a:lnTo>
                      <a:pt x="368" y="237"/>
                    </a:lnTo>
                    <a:lnTo>
                      <a:pt x="290" y="303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8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16"/>
                    </a:lnTo>
                    <a:lnTo>
                      <a:pt x="14" y="1208"/>
                    </a:lnTo>
                    <a:lnTo>
                      <a:pt x="40" y="1313"/>
                    </a:lnTo>
                    <a:lnTo>
                      <a:pt x="80" y="1405"/>
                    </a:lnTo>
                    <a:lnTo>
                      <a:pt x="119" y="1483"/>
                    </a:lnTo>
                    <a:lnTo>
                      <a:pt x="171" y="1575"/>
                    </a:lnTo>
                    <a:lnTo>
                      <a:pt x="224" y="1654"/>
                    </a:lnTo>
                    <a:lnTo>
                      <a:pt x="290" y="1720"/>
                    </a:lnTo>
                    <a:lnTo>
                      <a:pt x="368" y="1785"/>
                    </a:lnTo>
                    <a:lnTo>
                      <a:pt x="447" y="1838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998" y="2021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8"/>
                    </a:lnTo>
                    <a:lnTo>
                      <a:pt x="1641" y="1785"/>
                    </a:lnTo>
                    <a:lnTo>
                      <a:pt x="1719" y="1720"/>
                    </a:lnTo>
                    <a:lnTo>
                      <a:pt x="1785" y="1654"/>
                    </a:lnTo>
                    <a:lnTo>
                      <a:pt x="1838" y="1575"/>
                    </a:lnTo>
                    <a:lnTo>
                      <a:pt x="1890" y="1483"/>
                    </a:lnTo>
                    <a:lnTo>
                      <a:pt x="1929" y="1405"/>
                    </a:lnTo>
                    <a:lnTo>
                      <a:pt x="1969" y="1313"/>
                    </a:lnTo>
                    <a:lnTo>
                      <a:pt x="1995" y="1208"/>
                    </a:lnTo>
                    <a:lnTo>
                      <a:pt x="2008" y="1116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8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303"/>
                    </a:lnTo>
                    <a:lnTo>
                      <a:pt x="1641" y="237"/>
                    </a:lnTo>
                    <a:lnTo>
                      <a:pt x="1562" y="172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53"/>
                    </a:lnTo>
                    <a:lnTo>
                      <a:pt x="1208" y="27"/>
                    </a:lnTo>
                    <a:lnTo>
                      <a:pt x="1103" y="14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359" name="Google Shape;2359;p45"/>
              <p:cNvSpPr/>
              <p:nvPr/>
            </p:nvSpPr>
            <p:spPr>
              <a:xfrm>
                <a:off x="3364085" y="2926928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775" y="1"/>
                    </a:moveTo>
                    <a:lnTo>
                      <a:pt x="696" y="14"/>
                    </a:lnTo>
                    <a:lnTo>
                      <a:pt x="618" y="27"/>
                    </a:lnTo>
                    <a:lnTo>
                      <a:pt x="473" y="67"/>
                    </a:lnTo>
                    <a:lnTo>
                      <a:pt x="342" y="145"/>
                    </a:lnTo>
                    <a:lnTo>
                      <a:pt x="224" y="237"/>
                    </a:lnTo>
                    <a:lnTo>
                      <a:pt x="132" y="355"/>
                    </a:lnTo>
                    <a:lnTo>
                      <a:pt x="67" y="486"/>
                    </a:lnTo>
                    <a:lnTo>
                      <a:pt x="14" y="631"/>
                    </a:lnTo>
                    <a:lnTo>
                      <a:pt x="1" y="709"/>
                    </a:lnTo>
                    <a:lnTo>
                      <a:pt x="1" y="788"/>
                    </a:lnTo>
                    <a:lnTo>
                      <a:pt x="1" y="867"/>
                    </a:lnTo>
                    <a:lnTo>
                      <a:pt x="14" y="946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39"/>
                    </a:lnTo>
                    <a:lnTo>
                      <a:pt x="342" y="1431"/>
                    </a:lnTo>
                    <a:lnTo>
                      <a:pt x="473" y="1510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510"/>
                    </a:lnTo>
                    <a:lnTo>
                      <a:pt x="1221" y="1431"/>
                    </a:lnTo>
                    <a:lnTo>
                      <a:pt x="1326" y="1339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46"/>
                    </a:lnTo>
                    <a:lnTo>
                      <a:pt x="1562" y="867"/>
                    </a:lnTo>
                    <a:lnTo>
                      <a:pt x="1562" y="788"/>
                    </a:lnTo>
                    <a:lnTo>
                      <a:pt x="1562" y="709"/>
                    </a:lnTo>
                    <a:lnTo>
                      <a:pt x="1549" y="631"/>
                    </a:lnTo>
                    <a:lnTo>
                      <a:pt x="1496" y="486"/>
                    </a:lnTo>
                    <a:lnTo>
                      <a:pt x="1431" y="355"/>
                    </a:lnTo>
                    <a:lnTo>
                      <a:pt x="1326" y="237"/>
                    </a:lnTo>
                    <a:lnTo>
                      <a:pt x="1221" y="145"/>
                    </a:lnTo>
                    <a:lnTo>
                      <a:pt x="1090" y="67"/>
                    </a:lnTo>
                    <a:lnTo>
                      <a:pt x="932" y="27"/>
                    </a:lnTo>
                    <a:lnTo>
                      <a:pt x="854" y="1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360" name="Google Shape;2360;p45"/>
              <p:cNvSpPr/>
              <p:nvPr/>
            </p:nvSpPr>
            <p:spPr>
              <a:xfrm>
                <a:off x="3294386" y="2982267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53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3"/>
                    </a:lnTo>
                    <a:lnTo>
                      <a:pt x="394" y="395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696"/>
                    </a:lnTo>
                    <a:lnTo>
                      <a:pt x="106" y="814"/>
                    </a:lnTo>
                    <a:lnTo>
                      <a:pt x="53" y="946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75"/>
                    </a:lnTo>
                    <a:lnTo>
                      <a:pt x="591" y="2454"/>
                    </a:lnTo>
                    <a:lnTo>
                      <a:pt x="709" y="2520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20"/>
                    </a:lnTo>
                    <a:lnTo>
                      <a:pt x="5393" y="2454"/>
                    </a:lnTo>
                    <a:lnTo>
                      <a:pt x="5498" y="2375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6"/>
                    </a:lnTo>
                    <a:lnTo>
                      <a:pt x="5878" y="814"/>
                    </a:lnTo>
                    <a:lnTo>
                      <a:pt x="5826" y="696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5"/>
                    </a:lnTo>
                    <a:lnTo>
                      <a:pt x="5498" y="303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53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361" name="Google Shape;2361;p45"/>
              <p:cNvSpPr/>
              <p:nvPr/>
            </p:nvSpPr>
            <p:spPr>
              <a:xfrm>
                <a:off x="3300040" y="2988406"/>
                <a:ext cx="36044" cy="36044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08" extrusionOk="0">
                    <a:moveTo>
                      <a:pt x="906" y="0"/>
                    </a:moveTo>
                    <a:lnTo>
                      <a:pt x="801" y="13"/>
                    </a:lnTo>
                    <a:lnTo>
                      <a:pt x="709" y="39"/>
                    </a:lnTo>
                    <a:lnTo>
                      <a:pt x="617" y="79"/>
                    </a:lnTo>
                    <a:lnTo>
                      <a:pt x="525" y="118"/>
                    </a:lnTo>
                    <a:lnTo>
                      <a:pt x="447" y="171"/>
                    </a:lnTo>
                    <a:lnTo>
                      <a:pt x="368" y="223"/>
                    </a:lnTo>
                    <a:lnTo>
                      <a:pt x="289" y="289"/>
                    </a:lnTo>
                    <a:lnTo>
                      <a:pt x="224" y="367"/>
                    </a:lnTo>
                    <a:lnTo>
                      <a:pt x="171" y="433"/>
                    </a:lnTo>
                    <a:lnTo>
                      <a:pt x="119" y="525"/>
                    </a:lnTo>
                    <a:lnTo>
                      <a:pt x="79" y="604"/>
                    </a:lnTo>
                    <a:lnTo>
                      <a:pt x="40" y="708"/>
                    </a:lnTo>
                    <a:lnTo>
                      <a:pt x="14" y="800"/>
                    </a:lnTo>
                    <a:lnTo>
                      <a:pt x="1" y="892"/>
                    </a:lnTo>
                    <a:lnTo>
                      <a:pt x="1" y="997"/>
                    </a:lnTo>
                    <a:lnTo>
                      <a:pt x="1" y="1102"/>
                    </a:lnTo>
                    <a:lnTo>
                      <a:pt x="14" y="1207"/>
                    </a:lnTo>
                    <a:lnTo>
                      <a:pt x="40" y="1299"/>
                    </a:lnTo>
                    <a:lnTo>
                      <a:pt x="79" y="1391"/>
                    </a:lnTo>
                    <a:lnTo>
                      <a:pt x="119" y="1482"/>
                    </a:lnTo>
                    <a:lnTo>
                      <a:pt x="171" y="1561"/>
                    </a:lnTo>
                    <a:lnTo>
                      <a:pt x="224" y="1640"/>
                    </a:lnTo>
                    <a:lnTo>
                      <a:pt x="289" y="1719"/>
                    </a:lnTo>
                    <a:lnTo>
                      <a:pt x="368" y="1771"/>
                    </a:lnTo>
                    <a:lnTo>
                      <a:pt x="447" y="1837"/>
                    </a:lnTo>
                    <a:lnTo>
                      <a:pt x="525" y="1889"/>
                    </a:lnTo>
                    <a:lnTo>
                      <a:pt x="617" y="1929"/>
                    </a:lnTo>
                    <a:lnTo>
                      <a:pt x="709" y="1968"/>
                    </a:lnTo>
                    <a:lnTo>
                      <a:pt x="801" y="1981"/>
                    </a:lnTo>
                    <a:lnTo>
                      <a:pt x="906" y="2007"/>
                    </a:lnTo>
                    <a:lnTo>
                      <a:pt x="1103" y="2007"/>
                    </a:lnTo>
                    <a:lnTo>
                      <a:pt x="1208" y="1981"/>
                    </a:lnTo>
                    <a:lnTo>
                      <a:pt x="1299" y="1968"/>
                    </a:lnTo>
                    <a:lnTo>
                      <a:pt x="1391" y="1929"/>
                    </a:lnTo>
                    <a:lnTo>
                      <a:pt x="1483" y="1889"/>
                    </a:lnTo>
                    <a:lnTo>
                      <a:pt x="1562" y="1837"/>
                    </a:lnTo>
                    <a:lnTo>
                      <a:pt x="1640" y="1771"/>
                    </a:lnTo>
                    <a:lnTo>
                      <a:pt x="1719" y="1719"/>
                    </a:lnTo>
                    <a:lnTo>
                      <a:pt x="1785" y="1640"/>
                    </a:lnTo>
                    <a:lnTo>
                      <a:pt x="1837" y="1561"/>
                    </a:lnTo>
                    <a:lnTo>
                      <a:pt x="1890" y="1482"/>
                    </a:lnTo>
                    <a:lnTo>
                      <a:pt x="1929" y="1391"/>
                    </a:lnTo>
                    <a:lnTo>
                      <a:pt x="1968" y="1299"/>
                    </a:lnTo>
                    <a:lnTo>
                      <a:pt x="1995" y="1207"/>
                    </a:lnTo>
                    <a:lnTo>
                      <a:pt x="2008" y="1102"/>
                    </a:lnTo>
                    <a:lnTo>
                      <a:pt x="2008" y="997"/>
                    </a:lnTo>
                    <a:lnTo>
                      <a:pt x="2008" y="892"/>
                    </a:lnTo>
                    <a:lnTo>
                      <a:pt x="1995" y="800"/>
                    </a:lnTo>
                    <a:lnTo>
                      <a:pt x="1968" y="708"/>
                    </a:lnTo>
                    <a:lnTo>
                      <a:pt x="1929" y="604"/>
                    </a:lnTo>
                    <a:lnTo>
                      <a:pt x="1890" y="525"/>
                    </a:lnTo>
                    <a:lnTo>
                      <a:pt x="1837" y="433"/>
                    </a:lnTo>
                    <a:lnTo>
                      <a:pt x="1785" y="367"/>
                    </a:lnTo>
                    <a:lnTo>
                      <a:pt x="1719" y="289"/>
                    </a:lnTo>
                    <a:lnTo>
                      <a:pt x="1640" y="223"/>
                    </a:lnTo>
                    <a:lnTo>
                      <a:pt x="1562" y="171"/>
                    </a:lnTo>
                    <a:lnTo>
                      <a:pt x="1483" y="118"/>
                    </a:lnTo>
                    <a:lnTo>
                      <a:pt x="1391" y="79"/>
                    </a:lnTo>
                    <a:lnTo>
                      <a:pt x="1299" y="39"/>
                    </a:lnTo>
                    <a:lnTo>
                      <a:pt x="1208" y="13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362" name="Google Shape;2362;p45"/>
              <p:cNvSpPr/>
              <p:nvPr/>
            </p:nvSpPr>
            <p:spPr>
              <a:xfrm>
                <a:off x="3304043" y="2992409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66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17"/>
                    </a:lnTo>
                    <a:lnTo>
                      <a:pt x="1" y="695"/>
                    </a:lnTo>
                    <a:lnTo>
                      <a:pt x="1" y="774"/>
                    </a:lnTo>
                    <a:lnTo>
                      <a:pt x="1" y="853"/>
                    </a:lnTo>
                    <a:lnTo>
                      <a:pt x="14" y="932"/>
                    </a:lnTo>
                    <a:lnTo>
                      <a:pt x="66" y="1076"/>
                    </a:lnTo>
                    <a:lnTo>
                      <a:pt x="132" y="1220"/>
                    </a:lnTo>
                    <a:lnTo>
                      <a:pt x="224" y="1325"/>
                    </a:lnTo>
                    <a:lnTo>
                      <a:pt x="342" y="1430"/>
                    </a:lnTo>
                    <a:lnTo>
                      <a:pt x="473" y="1496"/>
                    </a:lnTo>
                    <a:lnTo>
                      <a:pt x="617" y="1548"/>
                    </a:lnTo>
                    <a:lnTo>
                      <a:pt x="696" y="1548"/>
                    </a:lnTo>
                    <a:lnTo>
                      <a:pt x="775" y="1561"/>
                    </a:lnTo>
                    <a:lnTo>
                      <a:pt x="866" y="1548"/>
                    </a:lnTo>
                    <a:lnTo>
                      <a:pt x="932" y="1548"/>
                    </a:lnTo>
                    <a:lnTo>
                      <a:pt x="1089" y="1496"/>
                    </a:lnTo>
                    <a:lnTo>
                      <a:pt x="1221" y="1430"/>
                    </a:lnTo>
                    <a:lnTo>
                      <a:pt x="1326" y="1325"/>
                    </a:lnTo>
                    <a:lnTo>
                      <a:pt x="1431" y="1220"/>
                    </a:lnTo>
                    <a:lnTo>
                      <a:pt x="1496" y="1076"/>
                    </a:lnTo>
                    <a:lnTo>
                      <a:pt x="1549" y="932"/>
                    </a:lnTo>
                    <a:lnTo>
                      <a:pt x="1562" y="853"/>
                    </a:lnTo>
                    <a:lnTo>
                      <a:pt x="1562" y="774"/>
                    </a:lnTo>
                    <a:lnTo>
                      <a:pt x="1562" y="695"/>
                    </a:lnTo>
                    <a:lnTo>
                      <a:pt x="1549" y="617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66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363" name="Google Shape;2363;p45"/>
              <p:cNvSpPr/>
              <p:nvPr/>
            </p:nvSpPr>
            <p:spPr>
              <a:xfrm>
                <a:off x="3294386" y="3047264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339" y="1"/>
                    </a:moveTo>
                    <a:lnTo>
                      <a:pt x="1208" y="14"/>
                    </a:ln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37"/>
                    </a:lnTo>
                    <a:lnTo>
                      <a:pt x="486" y="316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52"/>
                    </a:lnTo>
                    <a:lnTo>
                      <a:pt x="1" y="1483"/>
                    </a:lnTo>
                    <a:lnTo>
                      <a:pt x="27" y="1614"/>
                    </a:lnTo>
                    <a:lnTo>
                      <a:pt x="53" y="1746"/>
                    </a:lnTo>
                    <a:lnTo>
                      <a:pt x="106" y="1877"/>
                    </a:lnTo>
                    <a:lnTo>
                      <a:pt x="158" y="1995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8"/>
                    </a:lnTo>
                    <a:lnTo>
                      <a:pt x="591" y="2467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38"/>
                    </a:lnTo>
                    <a:lnTo>
                      <a:pt x="1076" y="2664"/>
                    </a:lnTo>
                    <a:lnTo>
                      <a:pt x="1208" y="2690"/>
                    </a:lnTo>
                    <a:lnTo>
                      <a:pt x="4776" y="2690"/>
                    </a:lnTo>
                    <a:lnTo>
                      <a:pt x="4907" y="2664"/>
                    </a:lnTo>
                    <a:lnTo>
                      <a:pt x="5038" y="2638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67"/>
                    </a:lnTo>
                    <a:lnTo>
                      <a:pt x="5498" y="2388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95"/>
                    </a:lnTo>
                    <a:lnTo>
                      <a:pt x="5878" y="1877"/>
                    </a:lnTo>
                    <a:lnTo>
                      <a:pt x="5917" y="1746"/>
                    </a:lnTo>
                    <a:lnTo>
                      <a:pt x="5957" y="1614"/>
                    </a:lnTo>
                    <a:lnTo>
                      <a:pt x="5970" y="1483"/>
                    </a:lnTo>
                    <a:lnTo>
                      <a:pt x="5983" y="1352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16"/>
                    </a:lnTo>
                    <a:lnTo>
                      <a:pt x="5393" y="237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4"/>
                    </a:lnTo>
                    <a:lnTo>
                      <a:pt x="46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364" name="Google Shape;2364;p45"/>
              <p:cNvSpPr/>
              <p:nvPr/>
            </p:nvSpPr>
            <p:spPr>
              <a:xfrm>
                <a:off x="3360083" y="3053385"/>
                <a:ext cx="36062" cy="36062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09" extrusionOk="0">
                    <a:moveTo>
                      <a:pt x="906" y="1"/>
                    </a:moveTo>
                    <a:lnTo>
                      <a:pt x="801" y="14"/>
                    </a:lnTo>
                    <a:lnTo>
                      <a:pt x="709" y="40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1"/>
                    </a:lnTo>
                    <a:lnTo>
                      <a:pt x="368" y="224"/>
                    </a:lnTo>
                    <a:lnTo>
                      <a:pt x="290" y="290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7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03"/>
                    </a:lnTo>
                    <a:lnTo>
                      <a:pt x="14" y="1208"/>
                    </a:lnTo>
                    <a:lnTo>
                      <a:pt x="40" y="1300"/>
                    </a:lnTo>
                    <a:lnTo>
                      <a:pt x="80" y="1392"/>
                    </a:lnTo>
                    <a:lnTo>
                      <a:pt x="119" y="1483"/>
                    </a:lnTo>
                    <a:lnTo>
                      <a:pt x="171" y="1575"/>
                    </a:lnTo>
                    <a:lnTo>
                      <a:pt x="224" y="1641"/>
                    </a:lnTo>
                    <a:lnTo>
                      <a:pt x="290" y="1719"/>
                    </a:lnTo>
                    <a:lnTo>
                      <a:pt x="368" y="1785"/>
                    </a:lnTo>
                    <a:lnTo>
                      <a:pt x="447" y="1838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8"/>
                    </a:lnTo>
                    <a:lnTo>
                      <a:pt x="1641" y="1785"/>
                    </a:lnTo>
                    <a:lnTo>
                      <a:pt x="1719" y="1719"/>
                    </a:lnTo>
                    <a:lnTo>
                      <a:pt x="1785" y="1641"/>
                    </a:lnTo>
                    <a:lnTo>
                      <a:pt x="1838" y="1575"/>
                    </a:lnTo>
                    <a:lnTo>
                      <a:pt x="1890" y="1483"/>
                    </a:lnTo>
                    <a:lnTo>
                      <a:pt x="1929" y="1392"/>
                    </a:lnTo>
                    <a:lnTo>
                      <a:pt x="1969" y="1300"/>
                    </a:lnTo>
                    <a:lnTo>
                      <a:pt x="1995" y="1208"/>
                    </a:lnTo>
                    <a:lnTo>
                      <a:pt x="2008" y="1103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7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290"/>
                    </a:lnTo>
                    <a:lnTo>
                      <a:pt x="1641" y="224"/>
                    </a:lnTo>
                    <a:lnTo>
                      <a:pt x="1562" y="171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40"/>
                    </a:lnTo>
                    <a:lnTo>
                      <a:pt x="1208" y="1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365" name="Google Shape;2365;p45"/>
              <p:cNvSpPr/>
              <p:nvPr/>
            </p:nvSpPr>
            <p:spPr>
              <a:xfrm>
                <a:off x="3364085" y="3057388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775" y="1"/>
                    </a:moveTo>
                    <a:lnTo>
                      <a:pt x="696" y="14"/>
                    </a:lnTo>
                    <a:lnTo>
                      <a:pt x="618" y="14"/>
                    </a:lnTo>
                    <a:lnTo>
                      <a:pt x="473" y="67"/>
                    </a:lnTo>
                    <a:lnTo>
                      <a:pt x="342" y="132"/>
                    </a:lnTo>
                    <a:lnTo>
                      <a:pt x="224" y="237"/>
                    </a:lnTo>
                    <a:lnTo>
                      <a:pt x="132" y="342"/>
                    </a:lnTo>
                    <a:lnTo>
                      <a:pt x="67" y="486"/>
                    </a:lnTo>
                    <a:lnTo>
                      <a:pt x="14" y="631"/>
                    </a:lnTo>
                    <a:lnTo>
                      <a:pt x="1" y="709"/>
                    </a:lnTo>
                    <a:lnTo>
                      <a:pt x="1" y="788"/>
                    </a:lnTo>
                    <a:lnTo>
                      <a:pt x="1" y="867"/>
                    </a:lnTo>
                    <a:lnTo>
                      <a:pt x="14" y="945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39"/>
                    </a:lnTo>
                    <a:lnTo>
                      <a:pt x="342" y="1431"/>
                    </a:lnTo>
                    <a:lnTo>
                      <a:pt x="473" y="1496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496"/>
                    </a:lnTo>
                    <a:lnTo>
                      <a:pt x="1221" y="1431"/>
                    </a:lnTo>
                    <a:lnTo>
                      <a:pt x="1326" y="1339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45"/>
                    </a:lnTo>
                    <a:lnTo>
                      <a:pt x="1562" y="867"/>
                    </a:lnTo>
                    <a:lnTo>
                      <a:pt x="1562" y="788"/>
                    </a:lnTo>
                    <a:lnTo>
                      <a:pt x="1562" y="709"/>
                    </a:lnTo>
                    <a:lnTo>
                      <a:pt x="1549" y="631"/>
                    </a:lnTo>
                    <a:lnTo>
                      <a:pt x="1496" y="486"/>
                    </a:lnTo>
                    <a:lnTo>
                      <a:pt x="1431" y="342"/>
                    </a:lnTo>
                    <a:lnTo>
                      <a:pt x="1326" y="237"/>
                    </a:lnTo>
                    <a:lnTo>
                      <a:pt x="1221" y="132"/>
                    </a:lnTo>
                    <a:lnTo>
                      <a:pt x="1090" y="67"/>
                    </a:lnTo>
                    <a:lnTo>
                      <a:pt x="932" y="14"/>
                    </a:lnTo>
                    <a:lnTo>
                      <a:pt x="854" y="1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366" name="Google Shape;2366;p45"/>
              <p:cNvSpPr/>
              <p:nvPr/>
            </p:nvSpPr>
            <p:spPr>
              <a:xfrm>
                <a:off x="3294386" y="3112728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53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3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696"/>
                    </a:lnTo>
                    <a:lnTo>
                      <a:pt x="106" y="814"/>
                    </a:lnTo>
                    <a:lnTo>
                      <a:pt x="53" y="945"/>
                    </a:lnTo>
                    <a:lnTo>
                      <a:pt x="27" y="1064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087"/>
                    </a:lnTo>
                    <a:lnTo>
                      <a:pt x="302" y="2192"/>
                    </a:lnTo>
                    <a:lnTo>
                      <a:pt x="394" y="2297"/>
                    </a:lnTo>
                    <a:lnTo>
                      <a:pt x="486" y="2375"/>
                    </a:lnTo>
                    <a:lnTo>
                      <a:pt x="591" y="2454"/>
                    </a:lnTo>
                    <a:lnTo>
                      <a:pt x="709" y="2520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20"/>
                    </a:lnTo>
                    <a:lnTo>
                      <a:pt x="5393" y="2454"/>
                    </a:lnTo>
                    <a:lnTo>
                      <a:pt x="5498" y="2375"/>
                    </a:lnTo>
                    <a:lnTo>
                      <a:pt x="5589" y="2297"/>
                    </a:lnTo>
                    <a:lnTo>
                      <a:pt x="5681" y="2192"/>
                    </a:lnTo>
                    <a:lnTo>
                      <a:pt x="5747" y="2087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64"/>
                    </a:lnTo>
                    <a:lnTo>
                      <a:pt x="5917" y="945"/>
                    </a:lnTo>
                    <a:lnTo>
                      <a:pt x="5878" y="814"/>
                    </a:lnTo>
                    <a:lnTo>
                      <a:pt x="5826" y="696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03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53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367" name="Google Shape;2367;p45"/>
              <p:cNvSpPr/>
              <p:nvPr/>
            </p:nvSpPr>
            <p:spPr>
              <a:xfrm>
                <a:off x="3300040" y="3118616"/>
                <a:ext cx="36044" cy="36295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22" extrusionOk="0">
                    <a:moveTo>
                      <a:pt x="998" y="1"/>
                    </a:moveTo>
                    <a:lnTo>
                      <a:pt x="906" y="14"/>
                    </a:lnTo>
                    <a:lnTo>
                      <a:pt x="801" y="27"/>
                    </a:lnTo>
                    <a:lnTo>
                      <a:pt x="709" y="53"/>
                    </a:lnTo>
                    <a:lnTo>
                      <a:pt x="617" y="80"/>
                    </a:lnTo>
                    <a:lnTo>
                      <a:pt x="525" y="132"/>
                    </a:lnTo>
                    <a:lnTo>
                      <a:pt x="447" y="185"/>
                    </a:lnTo>
                    <a:lnTo>
                      <a:pt x="368" y="237"/>
                    </a:lnTo>
                    <a:lnTo>
                      <a:pt x="289" y="303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39"/>
                    </a:lnTo>
                    <a:lnTo>
                      <a:pt x="79" y="617"/>
                    </a:lnTo>
                    <a:lnTo>
                      <a:pt x="40" y="709"/>
                    </a:lnTo>
                    <a:lnTo>
                      <a:pt x="14" y="814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16"/>
                    </a:lnTo>
                    <a:lnTo>
                      <a:pt x="14" y="1221"/>
                    </a:lnTo>
                    <a:lnTo>
                      <a:pt x="40" y="1313"/>
                    </a:lnTo>
                    <a:lnTo>
                      <a:pt x="79" y="1405"/>
                    </a:lnTo>
                    <a:lnTo>
                      <a:pt x="119" y="1496"/>
                    </a:lnTo>
                    <a:lnTo>
                      <a:pt x="171" y="1575"/>
                    </a:lnTo>
                    <a:lnTo>
                      <a:pt x="224" y="1654"/>
                    </a:lnTo>
                    <a:lnTo>
                      <a:pt x="289" y="1719"/>
                    </a:lnTo>
                    <a:lnTo>
                      <a:pt x="368" y="1785"/>
                    </a:lnTo>
                    <a:lnTo>
                      <a:pt x="447" y="1851"/>
                    </a:lnTo>
                    <a:lnTo>
                      <a:pt x="525" y="1903"/>
                    </a:lnTo>
                    <a:lnTo>
                      <a:pt x="617" y="1942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998" y="2021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299" y="1969"/>
                    </a:lnTo>
                    <a:lnTo>
                      <a:pt x="1391" y="1942"/>
                    </a:lnTo>
                    <a:lnTo>
                      <a:pt x="1483" y="1903"/>
                    </a:lnTo>
                    <a:lnTo>
                      <a:pt x="1562" y="1851"/>
                    </a:lnTo>
                    <a:lnTo>
                      <a:pt x="1640" y="1785"/>
                    </a:lnTo>
                    <a:lnTo>
                      <a:pt x="1719" y="1719"/>
                    </a:lnTo>
                    <a:lnTo>
                      <a:pt x="1785" y="1654"/>
                    </a:lnTo>
                    <a:lnTo>
                      <a:pt x="1837" y="1575"/>
                    </a:lnTo>
                    <a:lnTo>
                      <a:pt x="1890" y="1496"/>
                    </a:lnTo>
                    <a:lnTo>
                      <a:pt x="1929" y="1405"/>
                    </a:lnTo>
                    <a:lnTo>
                      <a:pt x="1968" y="1313"/>
                    </a:lnTo>
                    <a:lnTo>
                      <a:pt x="1995" y="1221"/>
                    </a:lnTo>
                    <a:lnTo>
                      <a:pt x="2008" y="1116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14"/>
                    </a:lnTo>
                    <a:lnTo>
                      <a:pt x="1968" y="709"/>
                    </a:lnTo>
                    <a:lnTo>
                      <a:pt x="1929" y="617"/>
                    </a:lnTo>
                    <a:lnTo>
                      <a:pt x="1890" y="539"/>
                    </a:lnTo>
                    <a:lnTo>
                      <a:pt x="1837" y="447"/>
                    </a:lnTo>
                    <a:lnTo>
                      <a:pt x="1785" y="368"/>
                    </a:lnTo>
                    <a:lnTo>
                      <a:pt x="1719" y="303"/>
                    </a:lnTo>
                    <a:lnTo>
                      <a:pt x="1640" y="237"/>
                    </a:lnTo>
                    <a:lnTo>
                      <a:pt x="1562" y="185"/>
                    </a:lnTo>
                    <a:lnTo>
                      <a:pt x="1483" y="132"/>
                    </a:lnTo>
                    <a:lnTo>
                      <a:pt x="1391" y="80"/>
                    </a:lnTo>
                    <a:lnTo>
                      <a:pt x="1299" y="53"/>
                    </a:lnTo>
                    <a:lnTo>
                      <a:pt x="1208" y="27"/>
                    </a:lnTo>
                    <a:lnTo>
                      <a:pt x="1103" y="14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368" name="Google Shape;2368;p45"/>
              <p:cNvSpPr/>
              <p:nvPr/>
            </p:nvSpPr>
            <p:spPr>
              <a:xfrm>
                <a:off x="3304043" y="3122870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52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17"/>
                    </a:lnTo>
                    <a:lnTo>
                      <a:pt x="1" y="695"/>
                    </a:lnTo>
                    <a:lnTo>
                      <a:pt x="1" y="774"/>
                    </a:lnTo>
                    <a:lnTo>
                      <a:pt x="1" y="853"/>
                    </a:lnTo>
                    <a:lnTo>
                      <a:pt x="14" y="931"/>
                    </a:lnTo>
                    <a:lnTo>
                      <a:pt x="66" y="1076"/>
                    </a:lnTo>
                    <a:lnTo>
                      <a:pt x="132" y="1207"/>
                    </a:lnTo>
                    <a:lnTo>
                      <a:pt x="224" y="1325"/>
                    </a:lnTo>
                    <a:lnTo>
                      <a:pt x="342" y="1417"/>
                    </a:lnTo>
                    <a:lnTo>
                      <a:pt x="473" y="1496"/>
                    </a:lnTo>
                    <a:lnTo>
                      <a:pt x="617" y="1535"/>
                    </a:lnTo>
                    <a:lnTo>
                      <a:pt x="696" y="1548"/>
                    </a:lnTo>
                    <a:lnTo>
                      <a:pt x="775" y="1561"/>
                    </a:lnTo>
                    <a:lnTo>
                      <a:pt x="866" y="1548"/>
                    </a:lnTo>
                    <a:lnTo>
                      <a:pt x="932" y="1535"/>
                    </a:lnTo>
                    <a:lnTo>
                      <a:pt x="1089" y="1496"/>
                    </a:lnTo>
                    <a:lnTo>
                      <a:pt x="1221" y="1417"/>
                    </a:lnTo>
                    <a:lnTo>
                      <a:pt x="1326" y="1325"/>
                    </a:lnTo>
                    <a:lnTo>
                      <a:pt x="1431" y="1207"/>
                    </a:lnTo>
                    <a:lnTo>
                      <a:pt x="1496" y="1076"/>
                    </a:lnTo>
                    <a:lnTo>
                      <a:pt x="1549" y="931"/>
                    </a:lnTo>
                    <a:lnTo>
                      <a:pt x="1562" y="853"/>
                    </a:lnTo>
                    <a:lnTo>
                      <a:pt x="1562" y="774"/>
                    </a:lnTo>
                    <a:lnTo>
                      <a:pt x="1562" y="695"/>
                    </a:lnTo>
                    <a:lnTo>
                      <a:pt x="1549" y="617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52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369" name="Google Shape;2369;p45"/>
              <p:cNvSpPr/>
              <p:nvPr/>
            </p:nvSpPr>
            <p:spPr>
              <a:xfrm>
                <a:off x="3294386" y="3177725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2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6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4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8"/>
                    </a:lnTo>
                    <a:lnTo>
                      <a:pt x="591" y="2454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54"/>
                    </a:lnTo>
                    <a:lnTo>
                      <a:pt x="5498" y="2388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4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76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02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370" name="Google Shape;2370;p45"/>
              <p:cNvSpPr/>
              <p:nvPr/>
            </p:nvSpPr>
            <p:spPr>
              <a:xfrm>
                <a:off x="3360083" y="3183846"/>
                <a:ext cx="36062" cy="36062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09" extrusionOk="0">
                    <a:moveTo>
                      <a:pt x="906" y="1"/>
                    </a:moveTo>
                    <a:lnTo>
                      <a:pt x="801" y="14"/>
                    </a:lnTo>
                    <a:lnTo>
                      <a:pt x="709" y="40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1"/>
                    </a:lnTo>
                    <a:lnTo>
                      <a:pt x="368" y="224"/>
                    </a:lnTo>
                    <a:lnTo>
                      <a:pt x="290" y="289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7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998"/>
                    </a:lnTo>
                    <a:lnTo>
                      <a:pt x="1" y="1103"/>
                    </a:lnTo>
                    <a:lnTo>
                      <a:pt x="14" y="1208"/>
                    </a:lnTo>
                    <a:lnTo>
                      <a:pt x="40" y="1300"/>
                    </a:lnTo>
                    <a:lnTo>
                      <a:pt x="80" y="1391"/>
                    </a:lnTo>
                    <a:lnTo>
                      <a:pt x="119" y="1483"/>
                    </a:lnTo>
                    <a:lnTo>
                      <a:pt x="171" y="1562"/>
                    </a:lnTo>
                    <a:lnTo>
                      <a:pt x="224" y="1641"/>
                    </a:lnTo>
                    <a:lnTo>
                      <a:pt x="290" y="1719"/>
                    </a:lnTo>
                    <a:lnTo>
                      <a:pt x="368" y="1785"/>
                    </a:lnTo>
                    <a:lnTo>
                      <a:pt x="447" y="1837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7"/>
                    </a:lnTo>
                    <a:lnTo>
                      <a:pt x="1641" y="1785"/>
                    </a:lnTo>
                    <a:lnTo>
                      <a:pt x="1719" y="1719"/>
                    </a:lnTo>
                    <a:lnTo>
                      <a:pt x="1785" y="1641"/>
                    </a:lnTo>
                    <a:lnTo>
                      <a:pt x="1838" y="1562"/>
                    </a:lnTo>
                    <a:lnTo>
                      <a:pt x="1890" y="1483"/>
                    </a:lnTo>
                    <a:lnTo>
                      <a:pt x="1929" y="1391"/>
                    </a:lnTo>
                    <a:lnTo>
                      <a:pt x="1969" y="1300"/>
                    </a:lnTo>
                    <a:lnTo>
                      <a:pt x="1995" y="1208"/>
                    </a:lnTo>
                    <a:lnTo>
                      <a:pt x="2008" y="1103"/>
                    </a:lnTo>
                    <a:lnTo>
                      <a:pt x="2008" y="998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7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289"/>
                    </a:lnTo>
                    <a:lnTo>
                      <a:pt x="1641" y="224"/>
                    </a:lnTo>
                    <a:lnTo>
                      <a:pt x="1562" y="171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40"/>
                    </a:lnTo>
                    <a:lnTo>
                      <a:pt x="1208" y="1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371" name="Google Shape;2371;p45"/>
              <p:cNvSpPr/>
              <p:nvPr/>
            </p:nvSpPr>
            <p:spPr>
              <a:xfrm>
                <a:off x="3364085" y="3187849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696" y="1"/>
                    </a:moveTo>
                    <a:lnTo>
                      <a:pt x="618" y="14"/>
                    </a:lnTo>
                    <a:lnTo>
                      <a:pt x="473" y="66"/>
                    </a:lnTo>
                    <a:lnTo>
                      <a:pt x="342" y="132"/>
                    </a:lnTo>
                    <a:lnTo>
                      <a:pt x="224" y="224"/>
                    </a:lnTo>
                    <a:lnTo>
                      <a:pt x="132" y="342"/>
                    </a:lnTo>
                    <a:lnTo>
                      <a:pt x="67" y="473"/>
                    </a:lnTo>
                    <a:lnTo>
                      <a:pt x="14" y="617"/>
                    </a:lnTo>
                    <a:lnTo>
                      <a:pt x="1" y="696"/>
                    </a:lnTo>
                    <a:lnTo>
                      <a:pt x="1" y="775"/>
                    </a:lnTo>
                    <a:lnTo>
                      <a:pt x="1" y="867"/>
                    </a:lnTo>
                    <a:lnTo>
                      <a:pt x="14" y="932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26"/>
                    </a:lnTo>
                    <a:lnTo>
                      <a:pt x="342" y="1431"/>
                    </a:lnTo>
                    <a:lnTo>
                      <a:pt x="473" y="1496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496"/>
                    </a:lnTo>
                    <a:lnTo>
                      <a:pt x="1221" y="1431"/>
                    </a:lnTo>
                    <a:lnTo>
                      <a:pt x="1326" y="1326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32"/>
                    </a:lnTo>
                    <a:lnTo>
                      <a:pt x="1562" y="867"/>
                    </a:lnTo>
                    <a:lnTo>
                      <a:pt x="1562" y="775"/>
                    </a:lnTo>
                    <a:lnTo>
                      <a:pt x="1562" y="696"/>
                    </a:lnTo>
                    <a:lnTo>
                      <a:pt x="1549" y="617"/>
                    </a:lnTo>
                    <a:lnTo>
                      <a:pt x="1496" y="473"/>
                    </a:lnTo>
                    <a:lnTo>
                      <a:pt x="1431" y="342"/>
                    </a:lnTo>
                    <a:lnTo>
                      <a:pt x="1326" y="224"/>
                    </a:lnTo>
                    <a:lnTo>
                      <a:pt x="1221" y="132"/>
                    </a:lnTo>
                    <a:lnTo>
                      <a:pt x="1090" y="66"/>
                    </a:lnTo>
                    <a:lnTo>
                      <a:pt x="932" y="14"/>
                    </a:lnTo>
                    <a:lnTo>
                      <a:pt x="854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372" name="Google Shape;2372;p45"/>
              <p:cNvSpPr/>
              <p:nvPr/>
            </p:nvSpPr>
            <p:spPr>
              <a:xfrm>
                <a:off x="3126248" y="2186095"/>
                <a:ext cx="42183" cy="41931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36" extrusionOk="0">
                    <a:moveTo>
                      <a:pt x="1050" y="1"/>
                    </a:moveTo>
                    <a:lnTo>
                      <a:pt x="932" y="14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32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2"/>
                    </a:lnTo>
                    <a:lnTo>
                      <a:pt x="263" y="420"/>
                    </a:lnTo>
                    <a:lnTo>
                      <a:pt x="198" y="512"/>
                    </a:lnTo>
                    <a:lnTo>
                      <a:pt x="132" y="604"/>
                    </a:lnTo>
                    <a:lnTo>
                      <a:pt x="93" y="709"/>
                    </a:lnTo>
                    <a:lnTo>
                      <a:pt x="53" y="814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86"/>
                    </a:lnTo>
                    <a:lnTo>
                      <a:pt x="14" y="1404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24"/>
                    </a:lnTo>
                    <a:lnTo>
                      <a:pt x="263" y="1916"/>
                    </a:lnTo>
                    <a:lnTo>
                      <a:pt x="342" y="1995"/>
                    </a:lnTo>
                    <a:lnTo>
                      <a:pt x="421" y="2073"/>
                    </a:lnTo>
                    <a:lnTo>
                      <a:pt x="512" y="2139"/>
                    </a:lnTo>
                    <a:lnTo>
                      <a:pt x="604" y="2205"/>
                    </a:lnTo>
                    <a:lnTo>
                      <a:pt x="709" y="2244"/>
                    </a:lnTo>
                    <a:lnTo>
                      <a:pt x="814" y="2283"/>
                    </a:lnTo>
                    <a:lnTo>
                      <a:pt x="932" y="2323"/>
                    </a:lnTo>
                    <a:lnTo>
                      <a:pt x="1050" y="2336"/>
                    </a:lnTo>
                    <a:lnTo>
                      <a:pt x="1286" y="2336"/>
                    </a:lnTo>
                    <a:lnTo>
                      <a:pt x="1405" y="2323"/>
                    </a:lnTo>
                    <a:lnTo>
                      <a:pt x="1523" y="2283"/>
                    </a:lnTo>
                    <a:lnTo>
                      <a:pt x="1628" y="2244"/>
                    </a:lnTo>
                    <a:lnTo>
                      <a:pt x="1732" y="2205"/>
                    </a:lnTo>
                    <a:lnTo>
                      <a:pt x="1824" y="2139"/>
                    </a:lnTo>
                    <a:lnTo>
                      <a:pt x="1916" y="2073"/>
                    </a:lnTo>
                    <a:lnTo>
                      <a:pt x="1995" y="1995"/>
                    </a:lnTo>
                    <a:lnTo>
                      <a:pt x="2074" y="1916"/>
                    </a:lnTo>
                    <a:lnTo>
                      <a:pt x="2139" y="1824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04"/>
                    </a:lnTo>
                    <a:lnTo>
                      <a:pt x="2336" y="1286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14"/>
                    </a:lnTo>
                    <a:lnTo>
                      <a:pt x="2244" y="709"/>
                    </a:lnTo>
                    <a:lnTo>
                      <a:pt x="2205" y="604"/>
                    </a:lnTo>
                    <a:lnTo>
                      <a:pt x="2139" y="512"/>
                    </a:lnTo>
                    <a:lnTo>
                      <a:pt x="2074" y="420"/>
                    </a:lnTo>
                    <a:lnTo>
                      <a:pt x="1995" y="342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32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14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373" name="Google Shape;2373;p45"/>
              <p:cNvSpPr/>
              <p:nvPr/>
            </p:nvSpPr>
            <p:spPr>
              <a:xfrm>
                <a:off x="3190311" y="2188680"/>
                <a:ext cx="207951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8" extrusionOk="0">
                    <a:moveTo>
                      <a:pt x="0" y="1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374" name="Google Shape;2374;p45"/>
              <p:cNvSpPr/>
              <p:nvPr/>
            </p:nvSpPr>
            <p:spPr>
              <a:xfrm>
                <a:off x="3126248" y="2272758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168" y="0"/>
                    </a:moveTo>
                    <a:lnTo>
                      <a:pt x="1050" y="13"/>
                    </a:ln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45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1"/>
                    </a:lnTo>
                    <a:lnTo>
                      <a:pt x="263" y="433"/>
                    </a:lnTo>
                    <a:lnTo>
                      <a:pt x="198" y="512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99"/>
                    </a:lnTo>
                    <a:lnTo>
                      <a:pt x="14" y="1417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37"/>
                    </a:lnTo>
                    <a:lnTo>
                      <a:pt x="263" y="1916"/>
                    </a:lnTo>
                    <a:lnTo>
                      <a:pt x="342" y="2008"/>
                    </a:lnTo>
                    <a:lnTo>
                      <a:pt x="421" y="2086"/>
                    </a:lnTo>
                    <a:lnTo>
                      <a:pt x="512" y="2152"/>
                    </a:lnTo>
                    <a:lnTo>
                      <a:pt x="604" y="2204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22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2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04"/>
                    </a:lnTo>
                    <a:lnTo>
                      <a:pt x="1824" y="2152"/>
                    </a:lnTo>
                    <a:lnTo>
                      <a:pt x="1916" y="2086"/>
                    </a:lnTo>
                    <a:lnTo>
                      <a:pt x="1995" y="2008"/>
                    </a:lnTo>
                    <a:lnTo>
                      <a:pt x="2074" y="1916"/>
                    </a:lnTo>
                    <a:lnTo>
                      <a:pt x="2139" y="1837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17"/>
                    </a:lnTo>
                    <a:lnTo>
                      <a:pt x="2336" y="1299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12"/>
                    </a:lnTo>
                    <a:lnTo>
                      <a:pt x="2074" y="433"/>
                    </a:lnTo>
                    <a:lnTo>
                      <a:pt x="1995" y="341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45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3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375" name="Google Shape;2375;p45"/>
              <p:cNvSpPr/>
              <p:nvPr/>
            </p:nvSpPr>
            <p:spPr>
              <a:xfrm>
                <a:off x="3190311" y="2275343"/>
                <a:ext cx="207951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1" extrusionOk="0">
                    <a:moveTo>
                      <a:pt x="0" y="1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376" name="Google Shape;2376;p45"/>
              <p:cNvSpPr/>
              <p:nvPr/>
            </p:nvSpPr>
            <p:spPr>
              <a:xfrm>
                <a:off x="3126248" y="2416394"/>
                <a:ext cx="42183" cy="42183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50" extrusionOk="0">
                    <a:moveTo>
                      <a:pt x="1050" y="1"/>
                    </a:move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3"/>
                    </a:lnTo>
                    <a:lnTo>
                      <a:pt x="604" y="145"/>
                    </a:lnTo>
                    <a:lnTo>
                      <a:pt x="512" y="198"/>
                    </a:lnTo>
                    <a:lnTo>
                      <a:pt x="421" y="263"/>
                    </a:lnTo>
                    <a:lnTo>
                      <a:pt x="342" y="342"/>
                    </a:lnTo>
                    <a:lnTo>
                      <a:pt x="263" y="421"/>
                    </a:lnTo>
                    <a:lnTo>
                      <a:pt x="198" y="513"/>
                    </a:lnTo>
                    <a:lnTo>
                      <a:pt x="132" y="618"/>
                    </a:lnTo>
                    <a:lnTo>
                      <a:pt x="93" y="709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9"/>
                    </a:lnTo>
                    <a:lnTo>
                      <a:pt x="1" y="1287"/>
                    </a:lnTo>
                    <a:lnTo>
                      <a:pt x="14" y="1405"/>
                    </a:lnTo>
                    <a:lnTo>
                      <a:pt x="53" y="1523"/>
                    </a:lnTo>
                    <a:lnTo>
                      <a:pt x="93" y="1628"/>
                    </a:lnTo>
                    <a:lnTo>
                      <a:pt x="132" y="1733"/>
                    </a:lnTo>
                    <a:lnTo>
                      <a:pt x="198" y="1825"/>
                    </a:lnTo>
                    <a:lnTo>
                      <a:pt x="263" y="1916"/>
                    </a:lnTo>
                    <a:lnTo>
                      <a:pt x="342" y="1995"/>
                    </a:lnTo>
                    <a:lnTo>
                      <a:pt x="421" y="2074"/>
                    </a:lnTo>
                    <a:lnTo>
                      <a:pt x="512" y="2139"/>
                    </a:lnTo>
                    <a:lnTo>
                      <a:pt x="604" y="2205"/>
                    </a:lnTo>
                    <a:lnTo>
                      <a:pt x="709" y="2257"/>
                    </a:lnTo>
                    <a:lnTo>
                      <a:pt x="814" y="2297"/>
                    </a:lnTo>
                    <a:lnTo>
                      <a:pt x="932" y="2323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3"/>
                    </a:lnTo>
                    <a:lnTo>
                      <a:pt x="1523" y="2297"/>
                    </a:lnTo>
                    <a:lnTo>
                      <a:pt x="1628" y="2257"/>
                    </a:lnTo>
                    <a:lnTo>
                      <a:pt x="1732" y="2205"/>
                    </a:lnTo>
                    <a:lnTo>
                      <a:pt x="1824" y="2139"/>
                    </a:lnTo>
                    <a:lnTo>
                      <a:pt x="1916" y="2074"/>
                    </a:lnTo>
                    <a:lnTo>
                      <a:pt x="1995" y="1995"/>
                    </a:lnTo>
                    <a:lnTo>
                      <a:pt x="2074" y="1916"/>
                    </a:lnTo>
                    <a:lnTo>
                      <a:pt x="2139" y="1825"/>
                    </a:lnTo>
                    <a:lnTo>
                      <a:pt x="2205" y="1733"/>
                    </a:lnTo>
                    <a:lnTo>
                      <a:pt x="2244" y="1628"/>
                    </a:lnTo>
                    <a:lnTo>
                      <a:pt x="2283" y="1523"/>
                    </a:lnTo>
                    <a:lnTo>
                      <a:pt x="2323" y="1405"/>
                    </a:lnTo>
                    <a:lnTo>
                      <a:pt x="2336" y="1287"/>
                    </a:lnTo>
                    <a:lnTo>
                      <a:pt x="2349" y="1169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09"/>
                    </a:lnTo>
                    <a:lnTo>
                      <a:pt x="2205" y="618"/>
                    </a:lnTo>
                    <a:lnTo>
                      <a:pt x="2139" y="513"/>
                    </a:lnTo>
                    <a:lnTo>
                      <a:pt x="2074" y="421"/>
                    </a:lnTo>
                    <a:lnTo>
                      <a:pt x="1995" y="342"/>
                    </a:lnTo>
                    <a:lnTo>
                      <a:pt x="1916" y="263"/>
                    </a:lnTo>
                    <a:lnTo>
                      <a:pt x="1824" y="198"/>
                    </a:lnTo>
                    <a:lnTo>
                      <a:pt x="1732" y="145"/>
                    </a:lnTo>
                    <a:lnTo>
                      <a:pt x="1628" y="93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377" name="Google Shape;2377;p45"/>
              <p:cNvSpPr/>
              <p:nvPr/>
            </p:nvSpPr>
            <p:spPr>
              <a:xfrm>
                <a:off x="3190311" y="2418996"/>
                <a:ext cx="207951" cy="36744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7" extrusionOk="0">
                    <a:moveTo>
                      <a:pt x="0" y="0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378" name="Google Shape;2378;p45"/>
              <p:cNvSpPr/>
              <p:nvPr/>
            </p:nvSpPr>
            <p:spPr>
              <a:xfrm>
                <a:off x="3126248" y="2503056"/>
                <a:ext cx="42183" cy="42183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50" extrusionOk="0">
                    <a:moveTo>
                      <a:pt x="1168" y="1"/>
                    </a:moveTo>
                    <a:lnTo>
                      <a:pt x="1050" y="14"/>
                    </a:ln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3"/>
                    </a:lnTo>
                    <a:lnTo>
                      <a:pt x="604" y="145"/>
                    </a:lnTo>
                    <a:lnTo>
                      <a:pt x="512" y="211"/>
                    </a:lnTo>
                    <a:lnTo>
                      <a:pt x="421" y="276"/>
                    </a:lnTo>
                    <a:lnTo>
                      <a:pt x="342" y="342"/>
                    </a:lnTo>
                    <a:lnTo>
                      <a:pt x="263" y="434"/>
                    </a:lnTo>
                    <a:lnTo>
                      <a:pt x="198" y="526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45"/>
                    </a:lnTo>
                    <a:lnTo>
                      <a:pt x="1" y="1063"/>
                    </a:lnTo>
                    <a:lnTo>
                      <a:pt x="1" y="1181"/>
                    </a:lnTo>
                    <a:lnTo>
                      <a:pt x="1" y="1300"/>
                    </a:lnTo>
                    <a:lnTo>
                      <a:pt x="14" y="1418"/>
                    </a:lnTo>
                    <a:lnTo>
                      <a:pt x="53" y="1523"/>
                    </a:lnTo>
                    <a:lnTo>
                      <a:pt x="93" y="1641"/>
                    </a:lnTo>
                    <a:lnTo>
                      <a:pt x="132" y="1732"/>
                    </a:lnTo>
                    <a:lnTo>
                      <a:pt x="198" y="1837"/>
                    </a:lnTo>
                    <a:lnTo>
                      <a:pt x="263" y="1929"/>
                    </a:lnTo>
                    <a:lnTo>
                      <a:pt x="342" y="2008"/>
                    </a:lnTo>
                    <a:lnTo>
                      <a:pt x="421" y="2087"/>
                    </a:lnTo>
                    <a:lnTo>
                      <a:pt x="512" y="2152"/>
                    </a:lnTo>
                    <a:lnTo>
                      <a:pt x="604" y="2205"/>
                    </a:lnTo>
                    <a:lnTo>
                      <a:pt x="709" y="2257"/>
                    </a:lnTo>
                    <a:lnTo>
                      <a:pt x="814" y="2297"/>
                    </a:lnTo>
                    <a:lnTo>
                      <a:pt x="932" y="2323"/>
                    </a:lnTo>
                    <a:lnTo>
                      <a:pt x="1050" y="2349"/>
                    </a:lnTo>
                    <a:lnTo>
                      <a:pt x="1286" y="2349"/>
                    </a:lnTo>
                    <a:lnTo>
                      <a:pt x="1405" y="2323"/>
                    </a:lnTo>
                    <a:lnTo>
                      <a:pt x="1523" y="2297"/>
                    </a:lnTo>
                    <a:lnTo>
                      <a:pt x="1628" y="2257"/>
                    </a:lnTo>
                    <a:lnTo>
                      <a:pt x="1732" y="2205"/>
                    </a:lnTo>
                    <a:lnTo>
                      <a:pt x="1824" y="2152"/>
                    </a:lnTo>
                    <a:lnTo>
                      <a:pt x="1916" y="2087"/>
                    </a:lnTo>
                    <a:lnTo>
                      <a:pt x="1995" y="2008"/>
                    </a:lnTo>
                    <a:lnTo>
                      <a:pt x="2074" y="1929"/>
                    </a:lnTo>
                    <a:lnTo>
                      <a:pt x="2139" y="1837"/>
                    </a:lnTo>
                    <a:lnTo>
                      <a:pt x="2205" y="1732"/>
                    </a:lnTo>
                    <a:lnTo>
                      <a:pt x="2244" y="1641"/>
                    </a:lnTo>
                    <a:lnTo>
                      <a:pt x="2283" y="1523"/>
                    </a:lnTo>
                    <a:lnTo>
                      <a:pt x="2323" y="1418"/>
                    </a:lnTo>
                    <a:lnTo>
                      <a:pt x="2336" y="1300"/>
                    </a:lnTo>
                    <a:lnTo>
                      <a:pt x="2349" y="1181"/>
                    </a:lnTo>
                    <a:lnTo>
                      <a:pt x="2336" y="1063"/>
                    </a:lnTo>
                    <a:lnTo>
                      <a:pt x="2323" y="945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26"/>
                    </a:lnTo>
                    <a:lnTo>
                      <a:pt x="2074" y="434"/>
                    </a:lnTo>
                    <a:lnTo>
                      <a:pt x="1995" y="342"/>
                    </a:lnTo>
                    <a:lnTo>
                      <a:pt x="1916" y="276"/>
                    </a:lnTo>
                    <a:lnTo>
                      <a:pt x="1824" y="211"/>
                    </a:lnTo>
                    <a:lnTo>
                      <a:pt x="1732" y="145"/>
                    </a:lnTo>
                    <a:lnTo>
                      <a:pt x="1628" y="93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4"/>
                    </a:lnTo>
                    <a:lnTo>
                      <a:pt x="116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379" name="Google Shape;2379;p45"/>
              <p:cNvSpPr/>
              <p:nvPr/>
            </p:nvSpPr>
            <p:spPr>
              <a:xfrm>
                <a:off x="3190311" y="2505659"/>
                <a:ext cx="207951" cy="36977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0" extrusionOk="0">
                    <a:moveTo>
                      <a:pt x="0" y="0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380" name="Google Shape;2380;p45"/>
              <p:cNvSpPr/>
              <p:nvPr/>
            </p:nvSpPr>
            <p:spPr>
              <a:xfrm>
                <a:off x="3126248" y="2646710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050" y="0"/>
                    </a:move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45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1"/>
                    </a:lnTo>
                    <a:lnTo>
                      <a:pt x="263" y="433"/>
                    </a:lnTo>
                    <a:lnTo>
                      <a:pt x="198" y="512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99"/>
                    </a:lnTo>
                    <a:lnTo>
                      <a:pt x="14" y="1404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24"/>
                    </a:lnTo>
                    <a:lnTo>
                      <a:pt x="263" y="1916"/>
                    </a:lnTo>
                    <a:lnTo>
                      <a:pt x="342" y="2008"/>
                    </a:lnTo>
                    <a:lnTo>
                      <a:pt x="421" y="2073"/>
                    </a:lnTo>
                    <a:lnTo>
                      <a:pt x="512" y="2152"/>
                    </a:lnTo>
                    <a:lnTo>
                      <a:pt x="604" y="2204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22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2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04"/>
                    </a:lnTo>
                    <a:lnTo>
                      <a:pt x="1824" y="2152"/>
                    </a:lnTo>
                    <a:lnTo>
                      <a:pt x="1916" y="2073"/>
                    </a:lnTo>
                    <a:lnTo>
                      <a:pt x="1995" y="2008"/>
                    </a:lnTo>
                    <a:lnTo>
                      <a:pt x="2074" y="1916"/>
                    </a:lnTo>
                    <a:lnTo>
                      <a:pt x="2139" y="1824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04"/>
                    </a:lnTo>
                    <a:lnTo>
                      <a:pt x="2336" y="1299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12"/>
                    </a:lnTo>
                    <a:lnTo>
                      <a:pt x="2074" y="433"/>
                    </a:lnTo>
                    <a:lnTo>
                      <a:pt x="1995" y="341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45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381" name="Google Shape;2381;p45"/>
              <p:cNvSpPr/>
              <p:nvPr/>
            </p:nvSpPr>
            <p:spPr>
              <a:xfrm>
                <a:off x="3190311" y="2649295"/>
                <a:ext cx="207951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1" extrusionOk="0">
                    <a:moveTo>
                      <a:pt x="0" y="1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382" name="Google Shape;2382;p45"/>
              <p:cNvSpPr/>
              <p:nvPr/>
            </p:nvSpPr>
            <p:spPr>
              <a:xfrm>
                <a:off x="3126248" y="2733373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168" y="0"/>
                    </a:moveTo>
                    <a:lnTo>
                      <a:pt x="1050" y="13"/>
                    </a:lnTo>
                    <a:lnTo>
                      <a:pt x="932" y="26"/>
                    </a:lnTo>
                    <a:lnTo>
                      <a:pt x="814" y="66"/>
                    </a:lnTo>
                    <a:lnTo>
                      <a:pt x="709" y="105"/>
                    </a:lnTo>
                    <a:lnTo>
                      <a:pt x="604" y="144"/>
                    </a:lnTo>
                    <a:lnTo>
                      <a:pt x="512" y="210"/>
                    </a:lnTo>
                    <a:lnTo>
                      <a:pt x="421" y="276"/>
                    </a:lnTo>
                    <a:lnTo>
                      <a:pt x="342" y="354"/>
                    </a:lnTo>
                    <a:lnTo>
                      <a:pt x="263" y="433"/>
                    </a:lnTo>
                    <a:lnTo>
                      <a:pt x="198" y="525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45"/>
                    </a:lnTo>
                    <a:lnTo>
                      <a:pt x="1" y="1063"/>
                    </a:lnTo>
                    <a:lnTo>
                      <a:pt x="1" y="1181"/>
                    </a:lnTo>
                    <a:lnTo>
                      <a:pt x="1" y="1299"/>
                    </a:lnTo>
                    <a:lnTo>
                      <a:pt x="14" y="1417"/>
                    </a:lnTo>
                    <a:lnTo>
                      <a:pt x="53" y="1535"/>
                    </a:lnTo>
                    <a:lnTo>
                      <a:pt x="93" y="1640"/>
                    </a:lnTo>
                    <a:lnTo>
                      <a:pt x="132" y="1745"/>
                    </a:lnTo>
                    <a:lnTo>
                      <a:pt x="198" y="1837"/>
                    </a:lnTo>
                    <a:lnTo>
                      <a:pt x="263" y="1929"/>
                    </a:lnTo>
                    <a:lnTo>
                      <a:pt x="342" y="2007"/>
                    </a:lnTo>
                    <a:lnTo>
                      <a:pt x="421" y="2086"/>
                    </a:lnTo>
                    <a:lnTo>
                      <a:pt x="512" y="2152"/>
                    </a:lnTo>
                    <a:lnTo>
                      <a:pt x="604" y="2217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35"/>
                    </a:lnTo>
                    <a:lnTo>
                      <a:pt x="1050" y="2348"/>
                    </a:lnTo>
                    <a:lnTo>
                      <a:pt x="1286" y="2348"/>
                    </a:lnTo>
                    <a:lnTo>
                      <a:pt x="1405" y="2335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17"/>
                    </a:lnTo>
                    <a:lnTo>
                      <a:pt x="1824" y="2152"/>
                    </a:lnTo>
                    <a:lnTo>
                      <a:pt x="1916" y="2086"/>
                    </a:lnTo>
                    <a:lnTo>
                      <a:pt x="1995" y="2007"/>
                    </a:lnTo>
                    <a:lnTo>
                      <a:pt x="2074" y="1929"/>
                    </a:lnTo>
                    <a:lnTo>
                      <a:pt x="2139" y="1837"/>
                    </a:lnTo>
                    <a:lnTo>
                      <a:pt x="2205" y="1745"/>
                    </a:lnTo>
                    <a:lnTo>
                      <a:pt x="2244" y="1640"/>
                    </a:lnTo>
                    <a:lnTo>
                      <a:pt x="2283" y="1535"/>
                    </a:lnTo>
                    <a:lnTo>
                      <a:pt x="2323" y="1417"/>
                    </a:lnTo>
                    <a:lnTo>
                      <a:pt x="2336" y="1299"/>
                    </a:lnTo>
                    <a:lnTo>
                      <a:pt x="2349" y="1181"/>
                    </a:lnTo>
                    <a:lnTo>
                      <a:pt x="2336" y="1063"/>
                    </a:lnTo>
                    <a:lnTo>
                      <a:pt x="2323" y="945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25"/>
                    </a:lnTo>
                    <a:lnTo>
                      <a:pt x="2074" y="433"/>
                    </a:lnTo>
                    <a:lnTo>
                      <a:pt x="1995" y="354"/>
                    </a:lnTo>
                    <a:lnTo>
                      <a:pt x="1916" y="276"/>
                    </a:lnTo>
                    <a:lnTo>
                      <a:pt x="1824" y="210"/>
                    </a:lnTo>
                    <a:lnTo>
                      <a:pt x="1732" y="144"/>
                    </a:lnTo>
                    <a:lnTo>
                      <a:pt x="1628" y="105"/>
                    </a:lnTo>
                    <a:lnTo>
                      <a:pt x="1523" y="66"/>
                    </a:lnTo>
                    <a:lnTo>
                      <a:pt x="1405" y="26"/>
                    </a:lnTo>
                    <a:lnTo>
                      <a:pt x="1286" y="13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383" name="Google Shape;2383;p45"/>
              <p:cNvSpPr/>
              <p:nvPr/>
            </p:nvSpPr>
            <p:spPr>
              <a:xfrm>
                <a:off x="3190311" y="2736191"/>
                <a:ext cx="207951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8" extrusionOk="0">
                    <a:moveTo>
                      <a:pt x="0" y="1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384" name="Google Shape;2384;p45"/>
              <p:cNvSpPr/>
              <p:nvPr/>
            </p:nvSpPr>
            <p:spPr>
              <a:xfrm>
                <a:off x="3076562" y="236719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0"/>
                    </a:moveTo>
                    <a:lnTo>
                      <a:pt x="20689" y="0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385" name="Google Shape;2385;p45"/>
              <p:cNvSpPr/>
              <p:nvPr/>
            </p:nvSpPr>
            <p:spPr>
              <a:xfrm>
                <a:off x="3076562" y="259607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1"/>
                    </a:moveTo>
                    <a:lnTo>
                      <a:pt x="20689" y="1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386" name="Google Shape;2386;p45"/>
              <p:cNvSpPr/>
              <p:nvPr/>
            </p:nvSpPr>
            <p:spPr>
              <a:xfrm>
                <a:off x="3076562" y="281366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1"/>
                    </a:moveTo>
                    <a:lnTo>
                      <a:pt x="20689" y="1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387" name="Google Shape;2387;p45"/>
              <p:cNvSpPr/>
              <p:nvPr/>
            </p:nvSpPr>
            <p:spPr>
              <a:xfrm>
                <a:off x="3128133" y="2857461"/>
                <a:ext cx="134248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61" extrusionOk="0">
                    <a:moveTo>
                      <a:pt x="1" y="1"/>
                    </a:moveTo>
                    <a:lnTo>
                      <a:pt x="1" y="2061"/>
                    </a:lnTo>
                    <a:lnTo>
                      <a:pt x="7479" y="2061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388" name="Google Shape;2388;p45"/>
              <p:cNvSpPr/>
              <p:nvPr/>
            </p:nvSpPr>
            <p:spPr>
              <a:xfrm>
                <a:off x="3128133" y="2922691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389" name="Google Shape;2389;p45"/>
              <p:cNvSpPr/>
              <p:nvPr/>
            </p:nvSpPr>
            <p:spPr>
              <a:xfrm>
                <a:off x="3128133" y="2987688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390" name="Google Shape;2390;p45"/>
              <p:cNvSpPr/>
              <p:nvPr/>
            </p:nvSpPr>
            <p:spPr>
              <a:xfrm>
                <a:off x="3128133" y="3052685"/>
                <a:ext cx="134248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61" extrusionOk="0">
                    <a:moveTo>
                      <a:pt x="1" y="1"/>
                    </a:moveTo>
                    <a:lnTo>
                      <a:pt x="1" y="2060"/>
                    </a:lnTo>
                    <a:lnTo>
                      <a:pt x="7479" y="2060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391" name="Google Shape;2391;p45"/>
              <p:cNvSpPr/>
              <p:nvPr/>
            </p:nvSpPr>
            <p:spPr>
              <a:xfrm>
                <a:off x="3128133" y="3117916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392" name="Google Shape;2392;p45"/>
              <p:cNvSpPr/>
              <p:nvPr/>
            </p:nvSpPr>
            <p:spPr>
              <a:xfrm>
                <a:off x="3128133" y="3182913"/>
                <a:ext cx="134248" cy="36744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7" extrusionOk="0">
                    <a:moveTo>
                      <a:pt x="1" y="0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</p:grpSp>
        <p:grpSp>
          <p:nvGrpSpPr>
            <p:cNvPr id="2393" name="Google Shape;2393;p45"/>
            <p:cNvGrpSpPr/>
            <p:nvPr/>
          </p:nvGrpSpPr>
          <p:grpSpPr>
            <a:xfrm>
              <a:off x="4962121" y="2452285"/>
              <a:ext cx="1066388" cy="666717"/>
              <a:chOff x="5097171" y="2413221"/>
              <a:chExt cx="931587" cy="582388"/>
            </a:xfrm>
          </p:grpSpPr>
          <p:sp>
            <p:nvSpPr>
              <p:cNvPr id="2394" name="Google Shape;2394;p45"/>
              <p:cNvSpPr/>
              <p:nvPr/>
            </p:nvSpPr>
            <p:spPr>
              <a:xfrm>
                <a:off x="5097171" y="2465743"/>
                <a:ext cx="931587" cy="529866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519" extrusionOk="0">
                    <a:moveTo>
                      <a:pt x="0" y="1"/>
                    </a:moveTo>
                    <a:lnTo>
                      <a:pt x="0" y="29518"/>
                    </a:lnTo>
                    <a:lnTo>
                      <a:pt x="51899" y="29518"/>
                    </a:lnTo>
                    <a:lnTo>
                      <a:pt x="518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395" name="Google Shape;2395;p45"/>
              <p:cNvSpPr/>
              <p:nvPr/>
            </p:nvSpPr>
            <p:spPr>
              <a:xfrm>
                <a:off x="5097171" y="2465743"/>
                <a:ext cx="931587" cy="529866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519" fill="none" extrusionOk="0">
                    <a:moveTo>
                      <a:pt x="51899" y="29518"/>
                    </a:moveTo>
                    <a:lnTo>
                      <a:pt x="0" y="29518"/>
                    </a:lnTo>
                    <a:lnTo>
                      <a:pt x="0" y="1"/>
                    </a:lnTo>
                    <a:lnTo>
                      <a:pt x="51899" y="1"/>
                    </a:lnTo>
                    <a:lnTo>
                      <a:pt x="51899" y="2951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396" name="Google Shape;2396;p45"/>
              <p:cNvSpPr/>
              <p:nvPr/>
            </p:nvSpPr>
            <p:spPr>
              <a:xfrm>
                <a:off x="5097171" y="2865364"/>
                <a:ext cx="931587" cy="130245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7256" extrusionOk="0">
                    <a:moveTo>
                      <a:pt x="0" y="0"/>
                    </a:moveTo>
                    <a:lnTo>
                      <a:pt x="0" y="7255"/>
                    </a:lnTo>
                    <a:lnTo>
                      <a:pt x="51899" y="7255"/>
                    </a:lnTo>
                    <a:lnTo>
                      <a:pt x="518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397" name="Google Shape;2397;p45"/>
              <p:cNvSpPr/>
              <p:nvPr/>
            </p:nvSpPr>
            <p:spPr>
              <a:xfrm>
                <a:off x="5125658" y="2917885"/>
                <a:ext cx="745338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41523" h="1391" extrusionOk="0">
                    <a:moveTo>
                      <a:pt x="1" y="0"/>
                    </a:moveTo>
                    <a:lnTo>
                      <a:pt x="1" y="1391"/>
                    </a:lnTo>
                    <a:lnTo>
                      <a:pt x="41522" y="1391"/>
                    </a:lnTo>
                    <a:lnTo>
                      <a:pt x="415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398" name="Google Shape;2398;p45"/>
              <p:cNvSpPr/>
              <p:nvPr/>
            </p:nvSpPr>
            <p:spPr>
              <a:xfrm>
                <a:off x="5125658" y="2917885"/>
                <a:ext cx="372552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391" extrusionOk="0">
                    <a:moveTo>
                      <a:pt x="1" y="0"/>
                    </a:moveTo>
                    <a:lnTo>
                      <a:pt x="1" y="1391"/>
                    </a:lnTo>
                    <a:lnTo>
                      <a:pt x="20755" y="1391"/>
                    </a:lnTo>
                    <a:lnTo>
                      <a:pt x="2075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399" name="Google Shape;2399;p45"/>
              <p:cNvSpPr/>
              <p:nvPr/>
            </p:nvSpPr>
            <p:spPr>
              <a:xfrm>
                <a:off x="5956689" y="2917885"/>
                <a:ext cx="11093" cy="6139"/>
              </a:xfrm>
              <a:custGeom>
                <a:avLst/>
                <a:gdLst/>
                <a:ahLst/>
                <a:cxnLst/>
                <a:rect l="l" t="t" r="r" b="b"/>
                <a:pathLst>
                  <a:path w="618" h="342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171" y="341"/>
                    </a:lnTo>
                    <a:lnTo>
                      <a:pt x="171" y="184"/>
                    </a:lnTo>
                    <a:lnTo>
                      <a:pt x="617" y="184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400" name="Google Shape;2400;p45"/>
              <p:cNvSpPr/>
              <p:nvPr/>
            </p:nvSpPr>
            <p:spPr>
              <a:xfrm>
                <a:off x="5989196" y="2917885"/>
                <a:ext cx="11075" cy="6139"/>
              </a:xfrm>
              <a:custGeom>
                <a:avLst/>
                <a:gdLst/>
                <a:ahLst/>
                <a:cxnLst/>
                <a:rect l="l" t="t" r="r" b="b"/>
                <a:pathLst>
                  <a:path w="617" h="342" extrusionOk="0">
                    <a:moveTo>
                      <a:pt x="0" y="0"/>
                    </a:moveTo>
                    <a:lnTo>
                      <a:pt x="0" y="184"/>
                    </a:lnTo>
                    <a:lnTo>
                      <a:pt x="446" y="184"/>
                    </a:lnTo>
                    <a:lnTo>
                      <a:pt x="446" y="341"/>
                    </a:lnTo>
                    <a:lnTo>
                      <a:pt x="617" y="341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401" name="Google Shape;2401;p45"/>
              <p:cNvSpPr/>
              <p:nvPr/>
            </p:nvSpPr>
            <p:spPr>
              <a:xfrm>
                <a:off x="5989196" y="2936948"/>
                <a:ext cx="11075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329" extrusionOk="0">
                    <a:moveTo>
                      <a:pt x="446" y="1"/>
                    </a:moveTo>
                    <a:lnTo>
                      <a:pt x="446" y="158"/>
                    </a:lnTo>
                    <a:lnTo>
                      <a:pt x="0" y="158"/>
                    </a:lnTo>
                    <a:lnTo>
                      <a:pt x="0" y="329"/>
                    </a:lnTo>
                    <a:lnTo>
                      <a:pt x="617" y="329"/>
                    </a:lnTo>
                    <a:lnTo>
                      <a:pt x="6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402" name="Google Shape;2402;p45"/>
              <p:cNvSpPr/>
              <p:nvPr/>
            </p:nvSpPr>
            <p:spPr>
              <a:xfrm>
                <a:off x="5956689" y="2936948"/>
                <a:ext cx="11093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618" h="329" extrusionOk="0">
                    <a:moveTo>
                      <a:pt x="1" y="1"/>
                    </a:moveTo>
                    <a:lnTo>
                      <a:pt x="1" y="329"/>
                    </a:lnTo>
                    <a:lnTo>
                      <a:pt x="617" y="329"/>
                    </a:lnTo>
                    <a:lnTo>
                      <a:pt x="617" y="158"/>
                    </a:lnTo>
                    <a:lnTo>
                      <a:pt x="171" y="158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403" name="Google Shape;2403;p45"/>
              <p:cNvSpPr/>
              <p:nvPr/>
            </p:nvSpPr>
            <p:spPr>
              <a:xfrm>
                <a:off x="5890292" y="2917885"/>
                <a:ext cx="47101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1391" extrusionOk="0">
                    <a:moveTo>
                      <a:pt x="0" y="0"/>
                    </a:moveTo>
                    <a:lnTo>
                      <a:pt x="0" y="1391"/>
                    </a:lnTo>
                    <a:lnTo>
                      <a:pt x="2624" y="1391"/>
                    </a:lnTo>
                    <a:lnTo>
                      <a:pt x="26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404" name="Google Shape;2404;p45"/>
              <p:cNvSpPr/>
              <p:nvPr/>
            </p:nvSpPr>
            <p:spPr>
              <a:xfrm>
                <a:off x="5907237" y="2922121"/>
                <a:ext cx="15796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880" h="932" extrusionOk="0">
                    <a:moveTo>
                      <a:pt x="1" y="0"/>
                    </a:moveTo>
                    <a:lnTo>
                      <a:pt x="1" y="459"/>
                    </a:lnTo>
                    <a:lnTo>
                      <a:pt x="1" y="932"/>
                    </a:lnTo>
                    <a:lnTo>
                      <a:pt x="447" y="695"/>
                    </a:lnTo>
                    <a:lnTo>
                      <a:pt x="880" y="459"/>
                    </a:lnTo>
                    <a:lnTo>
                      <a:pt x="447" y="22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405" name="Google Shape;2405;p45"/>
              <p:cNvSpPr/>
              <p:nvPr/>
            </p:nvSpPr>
            <p:spPr>
              <a:xfrm>
                <a:off x="5097171" y="2413221"/>
                <a:ext cx="931587" cy="52540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27" extrusionOk="0">
                    <a:moveTo>
                      <a:pt x="0" y="1"/>
                    </a:moveTo>
                    <a:lnTo>
                      <a:pt x="0" y="2927"/>
                    </a:lnTo>
                    <a:lnTo>
                      <a:pt x="51899" y="2927"/>
                    </a:lnTo>
                    <a:lnTo>
                      <a:pt x="518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406" name="Google Shape;2406;p45"/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extrusionOk="0">
                    <a:moveTo>
                      <a:pt x="5431" y="1"/>
                    </a:moveTo>
                    <a:lnTo>
                      <a:pt x="5143" y="27"/>
                    </a:lnTo>
                    <a:lnTo>
                      <a:pt x="4854" y="66"/>
                    </a:lnTo>
                    <a:lnTo>
                      <a:pt x="4565" y="119"/>
                    </a:lnTo>
                    <a:lnTo>
                      <a:pt x="4290" y="184"/>
                    </a:lnTo>
                    <a:lnTo>
                      <a:pt x="4014" y="263"/>
                    </a:lnTo>
                    <a:lnTo>
                      <a:pt x="3752" y="355"/>
                    </a:lnTo>
                    <a:lnTo>
                      <a:pt x="3490" y="460"/>
                    </a:lnTo>
                    <a:lnTo>
                      <a:pt x="3240" y="578"/>
                    </a:lnTo>
                    <a:lnTo>
                      <a:pt x="2991" y="709"/>
                    </a:lnTo>
                    <a:lnTo>
                      <a:pt x="2742" y="840"/>
                    </a:lnTo>
                    <a:lnTo>
                      <a:pt x="2519" y="998"/>
                    </a:lnTo>
                    <a:lnTo>
                      <a:pt x="2296" y="1155"/>
                    </a:lnTo>
                    <a:lnTo>
                      <a:pt x="2073" y="1326"/>
                    </a:lnTo>
                    <a:lnTo>
                      <a:pt x="1863" y="1509"/>
                    </a:lnTo>
                    <a:lnTo>
                      <a:pt x="1666" y="1706"/>
                    </a:lnTo>
                    <a:lnTo>
                      <a:pt x="1483" y="1903"/>
                    </a:lnTo>
                    <a:lnTo>
                      <a:pt x="1299" y="2113"/>
                    </a:lnTo>
                    <a:lnTo>
                      <a:pt x="1128" y="2336"/>
                    </a:lnTo>
                    <a:lnTo>
                      <a:pt x="971" y="2559"/>
                    </a:lnTo>
                    <a:lnTo>
                      <a:pt x="813" y="2795"/>
                    </a:lnTo>
                    <a:lnTo>
                      <a:pt x="682" y="3031"/>
                    </a:lnTo>
                    <a:lnTo>
                      <a:pt x="551" y="3280"/>
                    </a:lnTo>
                    <a:lnTo>
                      <a:pt x="446" y="3530"/>
                    </a:lnTo>
                    <a:lnTo>
                      <a:pt x="341" y="3792"/>
                    </a:lnTo>
                    <a:lnTo>
                      <a:pt x="249" y="4068"/>
                    </a:lnTo>
                    <a:lnTo>
                      <a:pt x="171" y="4343"/>
                    </a:lnTo>
                    <a:lnTo>
                      <a:pt x="105" y="4619"/>
                    </a:lnTo>
                    <a:lnTo>
                      <a:pt x="66" y="4894"/>
                    </a:lnTo>
                    <a:lnTo>
                      <a:pt x="26" y="5183"/>
                    </a:lnTo>
                    <a:lnTo>
                      <a:pt x="0" y="5471"/>
                    </a:lnTo>
                    <a:lnTo>
                      <a:pt x="0" y="5773"/>
                    </a:lnTo>
                    <a:lnTo>
                      <a:pt x="13" y="6075"/>
                    </a:lnTo>
                    <a:lnTo>
                      <a:pt x="26" y="6363"/>
                    </a:lnTo>
                    <a:lnTo>
                      <a:pt x="66" y="6652"/>
                    </a:lnTo>
                    <a:lnTo>
                      <a:pt x="118" y="6928"/>
                    </a:lnTo>
                    <a:lnTo>
                      <a:pt x="184" y="7203"/>
                    </a:lnTo>
                    <a:lnTo>
                      <a:pt x="262" y="7479"/>
                    </a:lnTo>
                    <a:lnTo>
                      <a:pt x="354" y="7741"/>
                    </a:lnTo>
                    <a:lnTo>
                      <a:pt x="459" y="8003"/>
                    </a:lnTo>
                    <a:lnTo>
                      <a:pt x="577" y="8266"/>
                    </a:lnTo>
                    <a:lnTo>
                      <a:pt x="708" y="8515"/>
                    </a:lnTo>
                    <a:lnTo>
                      <a:pt x="853" y="8751"/>
                    </a:lnTo>
                    <a:lnTo>
                      <a:pt x="997" y="8987"/>
                    </a:lnTo>
                    <a:lnTo>
                      <a:pt x="1155" y="9210"/>
                    </a:lnTo>
                    <a:lnTo>
                      <a:pt x="1338" y="9420"/>
                    </a:lnTo>
                    <a:lnTo>
                      <a:pt x="1509" y="9630"/>
                    </a:lnTo>
                    <a:lnTo>
                      <a:pt x="1706" y="9827"/>
                    </a:lnTo>
                    <a:lnTo>
                      <a:pt x="1902" y="10024"/>
                    </a:lnTo>
                    <a:lnTo>
                      <a:pt x="2112" y="10194"/>
                    </a:lnTo>
                    <a:lnTo>
                      <a:pt x="2335" y="10365"/>
                    </a:lnTo>
                    <a:lnTo>
                      <a:pt x="2558" y="10522"/>
                    </a:lnTo>
                    <a:lnTo>
                      <a:pt x="2794" y="10680"/>
                    </a:lnTo>
                    <a:lnTo>
                      <a:pt x="3031" y="10811"/>
                    </a:lnTo>
                    <a:lnTo>
                      <a:pt x="3280" y="10942"/>
                    </a:lnTo>
                    <a:lnTo>
                      <a:pt x="3542" y="11060"/>
                    </a:lnTo>
                    <a:lnTo>
                      <a:pt x="3805" y="11152"/>
                    </a:lnTo>
                    <a:lnTo>
                      <a:pt x="4067" y="11244"/>
                    </a:lnTo>
                    <a:lnTo>
                      <a:pt x="4342" y="11322"/>
                    </a:lnTo>
                    <a:lnTo>
                      <a:pt x="4618" y="11388"/>
                    </a:lnTo>
                    <a:lnTo>
                      <a:pt x="4907" y="11440"/>
                    </a:lnTo>
                    <a:lnTo>
                      <a:pt x="5195" y="11467"/>
                    </a:lnTo>
                    <a:lnTo>
                      <a:pt x="5484" y="11493"/>
                    </a:lnTo>
                    <a:lnTo>
                      <a:pt x="6061" y="11493"/>
                    </a:lnTo>
                    <a:lnTo>
                      <a:pt x="6337" y="11467"/>
                    </a:lnTo>
                    <a:lnTo>
                      <a:pt x="6612" y="11427"/>
                    </a:lnTo>
                    <a:lnTo>
                      <a:pt x="6888" y="11388"/>
                    </a:lnTo>
                    <a:lnTo>
                      <a:pt x="7150" y="11322"/>
                    </a:lnTo>
                    <a:lnTo>
                      <a:pt x="7412" y="11244"/>
                    </a:lnTo>
                    <a:lnTo>
                      <a:pt x="7675" y="11165"/>
                    </a:lnTo>
                    <a:lnTo>
                      <a:pt x="7924" y="11060"/>
                    </a:lnTo>
                    <a:lnTo>
                      <a:pt x="8173" y="10955"/>
                    </a:lnTo>
                    <a:lnTo>
                      <a:pt x="8409" y="10837"/>
                    </a:lnTo>
                    <a:lnTo>
                      <a:pt x="8645" y="10706"/>
                    </a:lnTo>
                    <a:lnTo>
                      <a:pt x="8868" y="10561"/>
                    </a:lnTo>
                    <a:lnTo>
                      <a:pt x="9092" y="10404"/>
                    </a:lnTo>
                    <a:lnTo>
                      <a:pt x="9301" y="10247"/>
                    </a:lnTo>
                    <a:lnTo>
                      <a:pt x="9511" y="10076"/>
                    </a:lnTo>
                    <a:lnTo>
                      <a:pt x="9708" y="9892"/>
                    </a:lnTo>
                    <a:lnTo>
                      <a:pt x="9905" y="9709"/>
                    </a:lnTo>
                    <a:lnTo>
                      <a:pt x="10075" y="9512"/>
                    </a:lnTo>
                    <a:lnTo>
                      <a:pt x="10246" y="9302"/>
                    </a:lnTo>
                    <a:lnTo>
                      <a:pt x="10417" y="9092"/>
                    </a:lnTo>
                    <a:lnTo>
                      <a:pt x="10561" y="8869"/>
                    </a:lnTo>
                    <a:lnTo>
                      <a:pt x="10705" y="8646"/>
                    </a:lnTo>
                    <a:lnTo>
                      <a:pt x="10836" y="8410"/>
                    </a:lnTo>
                    <a:lnTo>
                      <a:pt x="10954" y="8161"/>
                    </a:lnTo>
                    <a:lnTo>
                      <a:pt x="11059" y="7925"/>
                    </a:lnTo>
                    <a:lnTo>
                      <a:pt x="11164" y="7662"/>
                    </a:lnTo>
                    <a:lnTo>
                      <a:pt x="11243" y="7413"/>
                    </a:lnTo>
                    <a:lnTo>
                      <a:pt x="11322" y="7137"/>
                    </a:lnTo>
                    <a:lnTo>
                      <a:pt x="11387" y="6875"/>
                    </a:lnTo>
                    <a:lnTo>
                      <a:pt x="11427" y="6600"/>
                    </a:lnTo>
                    <a:lnTo>
                      <a:pt x="11466" y="6324"/>
                    </a:lnTo>
                    <a:lnTo>
                      <a:pt x="11492" y="6049"/>
                    </a:lnTo>
                    <a:lnTo>
                      <a:pt x="11623" y="5996"/>
                    </a:lnTo>
                    <a:lnTo>
                      <a:pt x="11781" y="5944"/>
                    </a:lnTo>
                    <a:lnTo>
                      <a:pt x="11978" y="5917"/>
                    </a:lnTo>
                    <a:lnTo>
                      <a:pt x="12188" y="5904"/>
                    </a:lnTo>
                    <a:lnTo>
                      <a:pt x="12358" y="5904"/>
                    </a:lnTo>
                    <a:lnTo>
                      <a:pt x="12542" y="5930"/>
                    </a:lnTo>
                    <a:lnTo>
                      <a:pt x="12725" y="5970"/>
                    </a:lnTo>
                    <a:lnTo>
                      <a:pt x="12909" y="6022"/>
                    </a:lnTo>
                    <a:lnTo>
                      <a:pt x="12922" y="6311"/>
                    </a:lnTo>
                    <a:lnTo>
                      <a:pt x="12962" y="6600"/>
                    </a:lnTo>
                    <a:lnTo>
                      <a:pt x="13001" y="6875"/>
                    </a:lnTo>
                    <a:lnTo>
                      <a:pt x="13067" y="7151"/>
                    </a:lnTo>
                    <a:lnTo>
                      <a:pt x="13132" y="7426"/>
                    </a:lnTo>
                    <a:lnTo>
                      <a:pt x="13224" y="7688"/>
                    </a:lnTo>
                    <a:lnTo>
                      <a:pt x="13316" y="7951"/>
                    </a:lnTo>
                    <a:lnTo>
                      <a:pt x="13434" y="8200"/>
                    </a:lnTo>
                    <a:lnTo>
                      <a:pt x="13552" y="8449"/>
                    </a:lnTo>
                    <a:lnTo>
                      <a:pt x="13683" y="8685"/>
                    </a:lnTo>
                    <a:lnTo>
                      <a:pt x="13814" y="8922"/>
                    </a:lnTo>
                    <a:lnTo>
                      <a:pt x="13972" y="9145"/>
                    </a:lnTo>
                    <a:lnTo>
                      <a:pt x="14129" y="9355"/>
                    </a:lnTo>
                    <a:lnTo>
                      <a:pt x="14313" y="9564"/>
                    </a:lnTo>
                    <a:lnTo>
                      <a:pt x="14483" y="9774"/>
                    </a:lnTo>
                    <a:lnTo>
                      <a:pt x="14680" y="9958"/>
                    </a:lnTo>
                    <a:lnTo>
                      <a:pt x="14877" y="10142"/>
                    </a:lnTo>
                    <a:lnTo>
                      <a:pt x="15087" y="10312"/>
                    </a:lnTo>
                    <a:lnTo>
                      <a:pt x="15297" y="10483"/>
                    </a:lnTo>
                    <a:lnTo>
                      <a:pt x="15520" y="10627"/>
                    </a:lnTo>
                    <a:lnTo>
                      <a:pt x="15756" y="10771"/>
                    </a:lnTo>
                    <a:lnTo>
                      <a:pt x="15992" y="10903"/>
                    </a:lnTo>
                    <a:lnTo>
                      <a:pt x="16241" y="11034"/>
                    </a:lnTo>
                    <a:lnTo>
                      <a:pt x="16491" y="11139"/>
                    </a:lnTo>
                    <a:lnTo>
                      <a:pt x="16740" y="11231"/>
                    </a:lnTo>
                    <a:lnTo>
                      <a:pt x="17002" y="11322"/>
                    </a:lnTo>
                    <a:lnTo>
                      <a:pt x="17278" y="11388"/>
                    </a:lnTo>
                    <a:lnTo>
                      <a:pt x="17553" y="11454"/>
                    </a:lnTo>
                    <a:lnTo>
                      <a:pt x="17829" y="11506"/>
                    </a:lnTo>
                    <a:lnTo>
                      <a:pt x="18104" y="11532"/>
                    </a:lnTo>
                    <a:lnTo>
                      <a:pt x="18393" y="11559"/>
                    </a:lnTo>
                    <a:lnTo>
                      <a:pt x="18681" y="11559"/>
                    </a:lnTo>
                    <a:lnTo>
                      <a:pt x="18970" y="11545"/>
                    </a:lnTo>
                    <a:lnTo>
                      <a:pt x="19272" y="11532"/>
                    </a:lnTo>
                    <a:lnTo>
                      <a:pt x="19560" y="11493"/>
                    </a:lnTo>
                    <a:lnTo>
                      <a:pt x="19836" y="11440"/>
                    </a:lnTo>
                    <a:lnTo>
                      <a:pt x="20111" y="11375"/>
                    </a:lnTo>
                    <a:lnTo>
                      <a:pt x="20387" y="11296"/>
                    </a:lnTo>
                    <a:lnTo>
                      <a:pt x="20649" y="11204"/>
                    </a:lnTo>
                    <a:lnTo>
                      <a:pt x="20912" y="11099"/>
                    </a:lnTo>
                    <a:lnTo>
                      <a:pt x="21174" y="10981"/>
                    </a:lnTo>
                    <a:lnTo>
                      <a:pt x="21410" y="10850"/>
                    </a:lnTo>
                    <a:lnTo>
                      <a:pt x="21659" y="10719"/>
                    </a:lnTo>
                    <a:lnTo>
                      <a:pt x="21882" y="10561"/>
                    </a:lnTo>
                    <a:lnTo>
                      <a:pt x="22119" y="10404"/>
                    </a:lnTo>
                    <a:lnTo>
                      <a:pt x="22329" y="10234"/>
                    </a:lnTo>
                    <a:lnTo>
                      <a:pt x="22538" y="10050"/>
                    </a:lnTo>
                    <a:lnTo>
                      <a:pt x="22735" y="9853"/>
                    </a:lnTo>
                    <a:lnTo>
                      <a:pt x="22932" y="9656"/>
                    </a:lnTo>
                    <a:lnTo>
                      <a:pt x="23103" y="9446"/>
                    </a:lnTo>
                    <a:lnTo>
                      <a:pt x="23273" y="9223"/>
                    </a:lnTo>
                    <a:lnTo>
                      <a:pt x="23431" y="9000"/>
                    </a:lnTo>
                    <a:lnTo>
                      <a:pt x="23588" y="8764"/>
                    </a:lnTo>
                    <a:lnTo>
                      <a:pt x="23719" y="8528"/>
                    </a:lnTo>
                    <a:lnTo>
                      <a:pt x="23850" y="8279"/>
                    </a:lnTo>
                    <a:lnTo>
                      <a:pt x="23968" y="8016"/>
                    </a:lnTo>
                    <a:lnTo>
                      <a:pt x="24060" y="7754"/>
                    </a:lnTo>
                    <a:lnTo>
                      <a:pt x="24152" y="7492"/>
                    </a:lnTo>
                    <a:lnTo>
                      <a:pt x="24231" y="7216"/>
                    </a:lnTo>
                    <a:lnTo>
                      <a:pt x="24296" y="6941"/>
                    </a:lnTo>
                    <a:lnTo>
                      <a:pt x="24336" y="6652"/>
                    </a:lnTo>
                    <a:lnTo>
                      <a:pt x="24375" y="6377"/>
                    </a:lnTo>
                    <a:lnTo>
                      <a:pt x="24401" y="6075"/>
                    </a:lnTo>
                    <a:lnTo>
                      <a:pt x="24401" y="5786"/>
                    </a:lnTo>
                    <a:lnTo>
                      <a:pt x="24401" y="5484"/>
                    </a:lnTo>
                    <a:lnTo>
                      <a:pt x="24375" y="5196"/>
                    </a:lnTo>
                    <a:lnTo>
                      <a:pt x="24336" y="4907"/>
                    </a:lnTo>
                    <a:lnTo>
                      <a:pt x="24283" y="4632"/>
                    </a:lnTo>
                    <a:lnTo>
                      <a:pt x="24218" y="4343"/>
                    </a:lnTo>
                    <a:lnTo>
                      <a:pt x="24139" y="4081"/>
                    </a:lnTo>
                    <a:lnTo>
                      <a:pt x="24047" y="3805"/>
                    </a:lnTo>
                    <a:lnTo>
                      <a:pt x="23942" y="3543"/>
                    </a:lnTo>
                    <a:lnTo>
                      <a:pt x="23824" y="3294"/>
                    </a:lnTo>
                    <a:lnTo>
                      <a:pt x="23693" y="3044"/>
                    </a:lnTo>
                    <a:lnTo>
                      <a:pt x="23562" y="2808"/>
                    </a:lnTo>
                    <a:lnTo>
                      <a:pt x="23404" y="2572"/>
                    </a:lnTo>
                    <a:lnTo>
                      <a:pt x="23247" y="2349"/>
                    </a:lnTo>
                    <a:lnTo>
                      <a:pt x="23076" y="2139"/>
                    </a:lnTo>
                    <a:lnTo>
                      <a:pt x="22893" y="1929"/>
                    </a:lnTo>
                    <a:lnTo>
                      <a:pt x="22696" y="1732"/>
                    </a:lnTo>
                    <a:lnTo>
                      <a:pt x="22499" y="1536"/>
                    </a:lnTo>
                    <a:lnTo>
                      <a:pt x="22289" y="1352"/>
                    </a:lnTo>
                    <a:lnTo>
                      <a:pt x="22066" y="1181"/>
                    </a:lnTo>
                    <a:lnTo>
                      <a:pt x="21843" y="1024"/>
                    </a:lnTo>
                    <a:lnTo>
                      <a:pt x="21607" y="880"/>
                    </a:lnTo>
                    <a:lnTo>
                      <a:pt x="21371" y="735"/>
                    </a:lnTo>
                    <a:lnTo>
                      <a:pt x="21122" y="617"/>
                    </a:lnTo>
                    <a:lnTo>
                      <a:pt x="20859" y="499"/>
                    </a:lnTo>
                    <a:lnTo>
                      <a:pt x="20610" y="394"/>
                    </a:lnTo>
                    <a:lnTo>
                      <a:pt x="20334" y="316"/>
                    </a:lnTo>
                    <a:lnTo>
                      <a:pt x="20059" y="237"/>
                    </a:lnTo>
                    <a:lnTo>
                      <a:pt x="19783" y="171"/>
                    </a:lnTo>
                    <a:lnTo>
                      <a:pt x="19508" y="119"/>
                    </a:lnTo>
                    <a:lnTo>
                      <a:pt x="19219" y="93"/>
                    </a:lnTo>
                    <a:lnTo>
                      <a:pt x="18918" y="66"/>
                    </a:lnTo>
                    <a:lnTo>
                      <a:pt x="18629" y="53"/>
                    </a:lnTo>
                    <a:lnTo>
                      <a:pt x="18367" y="66"/>
                    </a:lnTo>
                    <a:lnTo>
                      <a:pt x="18104" y="79"/>
                    </a:lnTo>
                    <a:lnTo>
                      <a:pt x="17855" y="119"/>
                    </a:lnTo>
                    <a:lnTo>
                      <a:pt x="17593" y="158"/>
                    </a:lnTo>
                    <a:lnTo>
                      <a:pt x="17343" y="211"/>
                    </a:lnTo>
                    <a:lnTo>
                      <a:pt x="17107" y="276"/>
                    </a:lnTo>
                    <a:lnTo>
                      <a:pt x="16858" y="342"/>
                    </a:lnTo>
                    <a:lnTo>
                      <a:pt x="16622" y="420"/>
                    </a:lnTo>
                    <a:lnTo>
                      <a:pt x="16399" y="525"/>
                    </a:lnTo>
                    <a:lnTo>
                      <a:pt x="16163" y="617"/>
                    </a:lnTo>
                    <a:lnTo>
                      <a:pt x="15940" y="735"/>
                    </a:lnTo>
                    <a:lnTo>
                      <a:pt x="15730" y="853"/>
                    </a:lnTo>
                    <a:lnTo>
                      <a:pt x="15520" y="985"/>
                    </a:lnTo>
                    <a:lnTo>
                      <a:pt x="15310" y="1129"/>
                    </a:lnTo>
                    <a:lnTo>
                      <a:pt x="15113" y="1273"/>
                    </a:lnTo>
                    <a:lnTo>
                      <a:pt x="14929" y="1431"/>
                    </a:lnTo>
                    <a:lnTo>
                      <a:pt x="14746" y="1588"/>
                    </a:lnTo>
                    <a:lnTo>
                      <a:pt x="14562" y="1759"/>
                    </a:lnTo>
                    <a:lnTo>
                      <a:pt x="14392" y="1942"/>
                    </a:lnTo>
                    <a:lnTo>
                      <a:pt x="14234" y="2126"/>
                    </a:lnTo>
                    <a:lnTo>
                      <a:pt x="14077" y="2323"/>
                    </a:lnTo>
                    <a:lnTo>
                      <a:pt x="13932" y="2520"/>
                    </a:lnTo>
                    <a:lnTo>
                      <a:pt x="13801" y="2729"/>
                    </a:lnTo>
                    <a:lnTo>
                      <a:pt x="13670" y="2939"/>
                    </a:lnTo>
                    <a:lnTo>
                      <a:pt x="13552" y="3162"/>
                    </a:lnTo>
                    <a:lnTo>
                      <a:pt x="13434" y="3385"/>
                    </a:lnTo>
                    <a:lnTo>
                      <a:pt x="13342" y="3608"/>
                    </a:lnTo>
                    <a:lnTo>
                      <a:pt x="13250" y="3845"/>
                    </a:lnTo>
                    <a:lnTo>
                      <a:pt x="13172" y="4081"/>
                    </a:lnTo>
                    <a:lnTo>
                      <a:pt x="13093" y="4330"/>
                    </a:lnTo>
                    <a:lnTo>
                      <a:pt x="13040" y="4579"/>
                    </a:lnTo>
                    <a:lnTo>
                      <a:pt x="12988" y="4842"/>
                    </a:lnTo>
                    <a:lnTo>
                      <a:pt x="12778" y="4789"/>
                    </a:lnTo>
                    <a:lnTo>
                      <a:pt x="12581" y="4763"/>
                    </a:lnTo>
                    <a:lnTo>
                      <a:pt x="12384" y="4750"/>
                    </a:lnTo>
                    <a:lnTo>
                      <a:pt x="12188" y="4737"/>
                    </a:lnTo>
                    <a:lnTo>
                      <a:pt x="11991" y="4750"/>
                    </a:lnTo>
                    <a:lnTo>
                      <a:pt x="11794" y="4763"/>
                    </a:lnTo>
                    <a:lnTo>
                      <a:pt x="11610" y="4789"/>
                    </a:lnTo>
                    <a:lnTo>
                      <a:pt x="11427" y="4842"/>
                    </a:lnTo>
                    <a:lnTo>
                      <a:pt x="11374" y="4579"/>
                    </a:lnTo>
                    <a:lnTo>
                      <a:pt x="11322" y="4330"/>
                    </a:lnTo>
                    <a:lnTo>
                      <a:pt x="11256" y="4081"/>
                    </a:lnTo>
                    <a:lnTo>
                      <a:pt x="11164" y="3845"/>
                    </a:lnTo>
                    <a:lnTo>
                      <a:pt x="11072" y="3595"/>
                    </a:lnTo>
                    <a:lnTo>
                      <a:pt x="10981" y="3372"/>
                    </a:lnTo>
                    <a:lnTo>
                      <a:pt x="10863" y="3136"/>
                    </a:lnTo>
                    <a:lnTo>
                      <a:pt x="10745" y="2913"/>
                    </a:lnTo>
                    <a:lnTo>
                      <a:pt x="10613" y="2703"/>
                    </a:lnTo>
                    <a:lnTo>
                      <a:pt x="10482" y="2493"/>
                    </a:lnTo>
                    <a:lnTo>
                      <a:pt x="10325" y="2283"/>
                    </a:lnTo>
                    <a:lnTo>
                      <a:pt x="10167" y="2087"/>
                    </a:lnTo>
                    <a:lnTo>
                      <a:pt x="10010" y="1903"/>
                    </a:lnTo>
                    <a:lnTo>
                      <a:pt x="9839" y="1719"/>
                    </a:lnTo>
                    <a:lnTo>
                      <a:pt x="9656" y="1549"/>
                    </a:lnTo>
                    <a:lnTo>
                      <a:pt x="9472" y="1378"/>
                    </a:lnTo>
                    <a:lnTo>
                      <a:pt x="9275" y="1221"/>
                    </a:lnTo>
                    <a:lnTo>
                      <a:pt x="9078" y="1063"/>
                    </a:lnTo>
                    <a:lnTo>
                      <a:pt x="8868" y="932"/>
                    </a:lnTo>
                    <a:lnTo>
                      <a:pt x="8659" y="801"/>
                    </a:lnTo>
                    <a:lnTo>
                      <a:pt x="8436" y="670"/>
                    </a:lnTo>
                    <a:lnTo>
                      <a:pt x="8213" y="552"/>
                    </a:lnTo>
                    <a:lnTo>
                      <a:pt x="7976" y="460"/>
                    </a:lnTo>
                    <a:lnTo>
                      <a:pt x="7740" y="355"/>
                    </a:lnTo>
                    <a:lnTo>
                      <a:pt x="7504" y="276"/>
                    </a:lnTo>
                    <a:lnTo>
                      <a:pt x="7268" y="197"/>
                    </a:lnTo>
                    <a:lnTo>
                      <a:pt x="7019" y="145"/>
                    </a:lnTo>
                    <a:lnTo>
                      <a:pt x="6756" y="93"/>
                    </a:lnTo>
                    <a:lnTo>
                      <a:pt x="6507" y="53"/>
                    </a:lnTo>
                    <a:lnTo>
                      <a:pt x="6245" y="14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407" name="Google Shape;2407;p45"/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fill="none" extrusionOk="0">
                    <a:moveTo>
                      <a:pt x="5720" y="1"/>
                    </a:moveTo>
                    <a:lnTo>
                      <a:pt x="5720" y="1"/>
                    </a:lnTo>
                    <a:lnTo>
                      <a:pt x="5982" y="1"/>
                    </a:lnTo>
                    <a:lnTo>
                      <a:pt x="6245" y="14"/>
                    </a:lnTo>
                    <a:lnTo>
                      <a:pt x="6507" y="53"/>
                    </a:lnTo>
                    <a:lnTo>
                      <a:pt x="6756" y="93"/>
                    </a:lnTo>
                    <a:lnTo>
                      <a:pt x="7019" y="145"/>
                    </a:lnTo>
                    <a:lnTo>
                      <a:pt x="7268" y="197"/>
                    </a:lnTo>
                    <a:lnTo>
                      <a:pt x="7504" y="276"/>
                    </a:lnTo>
                    <a:lnTo>
                      <a:pt x="7740" y="355"/>
                    </a:lnTo>
                    <a:lnTo>
                      <a:pt x="7976" y="460"/>
                    </a:lnTo>
                    <a:lnTo>
                      <a:pt x="8213" y="552"/>
                    </a:lnTo>
                    <a:lnTo>
                      <a:pt x="8436" y="670"/>
                    </a:lnTo>
                    <a:lnTo>
                      <a:pt x="8659" y="801"/>
                    </a:lnTo>
                    <a:lnTo>
                      <a:pt x="8868" y="932"/>
                    </a:lnTo>
                    <a:lnTo>
                      <a:pt x="9078" y="1063"/>
                    </a:lnTo>
                    <a:lnTo>
                      <a:pt x="9275" y="1221"/>
                    </a:lnTo>
                    <a:lnTo>
                      <a:pt x="9472" y="1378"/>
                    </a:lnTo>
                    <a:lnTo>
                      <a:pt x="9656" y="1549"/>
                    </a:lnTo>
                    <a:lnTo>
                      <a:pt x="9839" y="1719"/>
                    </a:lnTo>
                    <a:lnTo>
                      <a:pt x="10010" y="1903"/>
                    </a:lnTo>
                    <a:lnTo>
                      <a:pt x="10167" y="2087"/>
                    </a:lnTo>
                    <a:lnTo>
                      <a:pt x="10325" y="2283"/>
                    </a:lnTo>
                    <a:lnTo>
                      <a:pt x="10482" y="2493"/>
                    </a:lnTo>
                    <a:lnTo>
                      <a:pt x="10613" y="2703"/>
                    </a:lnTo>
                    <a:lnTo>
                      <a:pt x="10745" y="2913"/>
                    </a:lnTo>
                    <a:lnTo>
                      <a:pt x="10863" y="3136"/>
                    </a:lnTo>
                    <a:lnTo>
                      <a:pt x="10981" y="3372"/>
                    </a:lnTo>
                    <a:lnTo>
                      <a:pt x="11072" y="3595"/>
                    </a:lnTo>
                    <a:lnTo>
                      <a:pt x="11164" y="3845"/>
                    </a:lnTo>
                    <a:lnTo>
                      <a:pt x="11256" y="4081"/>
                    </a:lnTo>
                    <a:lnTo>
                      <a:pt x="11322" y="4330"/>
                    </a:lnTo>
                    <a:lnTo>
                      <a:pt x="11374" y="4579"/>
                    </a:lnTo>
                    <a:lnTo>
                      <a:pt x="11427" y="4842"/>
                    </a:lnTo>
                    <a:lnTo>
                      <a:pt x="11427" y="4842"/>
                    </a:lnTo>
                    <a:lnTo>
                      <a:pt x="11610" y="4789"/>
                    </a:lnTo>
                    <a:lnTo>
                      <a:pt x="11794" y="4763"/>
                    </a:lnTo>
                    <a:lnTo>
                      <a:pt x="11991" y="4750"/>
                    </a:lnTo>
                    <a:lnTo>
                      <a:pt x="12188" y="4737"/>
                    </a:lnTo>
                    <a:lnTo>
                      <a:pt x="12188" y="4737"/>
                    </a:lnTo>
                    <a:lnTo>
                      <a:pt x="12384" y="4750"/>
                    </a:lnTo>
                    <a:lnTo>
                      <a:pt x="12581" y="4763"/>
                    </a:lnTo>
                    <a:lnTo>
                      <a:pt x="12778" y="4789"/>
                    </a:lnTo>
                    <a:lnTo>
                      <a:pt x="12988" y="4842"/>
                    </a:lnTo>
                    <a:lnTo>
                      <a:pt x="12988" y="4842"/>
                    </a:lnTo>
                    <a:lnTo>
                      <a:pt x="13040" y="4579"/>
                    </a:lnTo>
                    <a:lnTo>
                      <a:pt x="13093" y="4330"/>
                    </a:lnTo>
                    <a:lnTo>
                      <a:pt x="13172" y="4081"/>
                    </a:lnTo>
                    <a:lnTo>
                      <a:pt x="13250" y="3845"/>
                    </a:lnTo>
                    <a:lnTo>
                      <a:pt x="13342" y="3608"/>
                    </a:lnTo>
                    <a:lnTo>
                      <a:pt x="13434" y="3385"/>
                    </a:lnTo>
                    <a:lnTo>
                      <a:pt x="13552" y="3162"/>
                    </a:lnTo>
                    <a:lnTo>
                      <a:pt x="13670" y="2939"/>
                    </a:lnTo>
                    <a:lnTo>
                      <a:pt x="13801" y="2729"/>
                    </a:lnTo>
                    <a:lnTo>
                      <a:pt x="13932" y="2520"/>
                    </a:lnTo>
                    <a:lnTo>
                      <a:pt x="14077" y="2323"/>
                    </a:lnTo>
                    <a:lnTo>
                      <a:pt x="14234" y="2126"/>
                    </a:lnTo>
                    <a:lnTo>
                      <a:pt x="14392" y="1942"/>
                    </a:lnTo>
                    <a:lnTo>
                      <a:pt x="14562" y="1759"/>
                    </a:lnTo>
                    <a:lnTo>
                      <a:pt x="14746" y="1588"/>
                    </a:lnTo>
                    <a:lnTo>
                      <a:pt x="14929" y="1431"/>
                    </a:lnTo>
                    <a:lnTo>
                      <a:pt x="15113" y="1273"/>
                    </a:lnTo>
                    <a:lnTo>
                      <a:pt x="15310" y="1129"/>
                    </a:lnTo>
                    <a:lnTo>
                      <a:pt x="15520" y="985"/>
                    </a:lnTo>
                    <a:lnTo>
                      <a:pt x="15730" y="853"/>
                    </a:lnTo>
                    <a:lnTo>
                      <a:pt x="15940" y="735"/>
                    </a:lnTo>
                    <a:lnTo>
                      <a:pt x="16163" y="617"/>
                    </a:lnTo>
                    <a:lnTo>
                      <a:pt x="16399" y="525"/>
                    </a:lnTo>
                    <a:lnTo>
                      <a:pt x="16622" y="420"/>
                    </a:lnTo>
                    <a:lnTo>
                      <a:pt x="16858" y="342"/>
                    </a:lnTo>
                    <a:lnTo>
                      <a:pt x="17107" y="276"/>
                    </a:lnTo>
                    <a:lnTo>
                      <a:pt x="17343" y="211"/>
                    </a:lnTo>
                    <a:lnTo>
                      <a:pt x="17593" y="158"/>
                    </a:lnTo>
                    <a:lnTo>
                      <a:pt x="17855" y="119"/>
                    </a:lnTo>
                    <a:lnTo>
                      <a:pt x="18104" y="79"/>
                    </a:lnTo>
                    <a:lnTo>
                      <a:pt x="18367" y="66"/>
                    </a:lnTo>
                    <a:lnTo>
                      <a:pt x="18629" y="53"/>
                    </a:lnTo>
                    <a:lnTo>
                      <a:pt x="18629" y="53"/>
                    </a:lnTo>
                    <a:lnTo>
                      <a:pt x="18918" y="66"/>
                    </a:lnTo>
                    <a:lnTo>
                      <a:pt x="19219" y="93"/>
                    </a:lnTo>
                    <a:lnTo>
                      <a:pt x="19508" y="119"/>
                    </a:lnTo>
                    <a:lnTo>
                      <a:pt x="19783" y="171"/>
                    </a:lnTo>
                    <a:lnTo>
                      <a:pt x="20059" y="237"/>
                    </a:lnTo>
                    <a:lnTo>
                      <a:pt x="20334" y="316"/>
                    </a:lnTo>
                    <a:lnTo>
                      <a:pt x="20610" y="394"/>
                    </a:lnTo>
                    <a:lnTo>
                      <a:pt x="20859" y="499"/>
                    </a:lnTo>
                    <a:lnTo>
                      <a:pt x="21122" y="617"/>
                    </a:lnTo>
                    <a:lnTo>
                      <a:pt x="21371" y="735"/>
                    </a:lnTo>
                    <a:lnTo>
                      <a:pt x="21607" y="880"/>
                    </a:lnTo>
                    <a:lnTo>
                      <a:pt x="21843" y="1024"/>
                    </a:lnTo>
                    <a:lnTo>
                      <a:pt x="22066" y="1181"/>
                    </a:lnTo>
                    <a:lnTo>
                      <a:pt x="22289" y="1352"/>
                    </a:lnTo>
                    <a:lnTo>
                      <a:pt x="22499" y="1536"/>
                    </a:lnTo>
                    <a:lnTo>
                      <a:pt x="22696" y="1732"/>
                    </a:lnTo>
                    <a:lnTo>
                      <a:pt x="22893" y="1929"/>
                    </a:lnTo>
                    <a:lnTo>
                      <a:pt x="23076" y="2139"/>
                    </a:lnTo>
                    <a:lnTo>
                      <a:pt x="23247" y="2349"/>
                    </a:lnTo>
                    <a:lnTo>
                      <a:pt x="23404" y="2572"/>
                    </a:lnTo>
                    <a:lnTo>
                      <a:pt x="23562" y="2808"/>
                    </a:lnTo>
                    <a:lnTo>
                      <a:pt x="23693" y="3044"/>
                    </a:lnTo>
                    <a:lnTo>
                      <a:pt x="23824" y="3294"/>
                    </a:lnTo>
                    <a:lnTo>
                      <a:pt x="23942" y="3543"/>
                    </a:lnTo>
                    <a:lnTo>
                      <a:pt x="24047" y="3805"/>
                    </a:lnTo>
                    <a:lnTo>
                      <a:pt x="24139" y="4081"/>
                    </a:lnTo>
                    <a:lnTo>
                      <a:pt x="24218" y="4343"/>
                    </a:lnTo>
                    <a:lnTo>
                      <a:pt x="24283" y="4632"/>
                    </a:lnTo>
                    <a:lnTo>
                      <a:pt x="24336" y="4907"/>
                    </a:lnTo>
                    <a:lnTo>
                      <a:pt x="24375" y="5196"/>
                    </a:lnTo>
                    <a:lnTo>
                      <a:pt x="24401" y="5484"/>
                    </a:lnTo>
                    <a:lnTo>
                      <a:pt x="24401" y="5786"/>
                    </a:lnTo>
                    <a:lnTo>
                      <a:pt x="24401" y="5786"/>
                    </a:lnTo>
                    <a:lnTo>
                      <a:pt x="24401" y="6075"/>
                    </a:lnTo>
                    <a:lnTo>
                      <a:pt x="24375" y="6377"/>
                    </a:lnTo>
                    <a:lnTo>
                      <a:pt x="24336" y="6652"/>
                    </a:lnTo>
                    <a:lnTo>
                      <a:pt x="24296" y="6941"/>
                    </a:lnTo>
                    <a:lnTo>
                      <a:pt x="24231" y="7216"/>
                    </a:lnTo>
                    <a:lnTo>
                      <a:pt x="24152" y="7492"/>
                    </a:lnTo>
                    <a:lnTo>
                      <a:pt x="24060" y="7754"/>
                    </a:lnTo>
                    <a:lnTo>
                      <a:pt x="23968" y="8016"/>
                    </a:lnTo>
                    <a:lnTo>
                      <a:pt x="23850" y="8279"/>
                    </a:lnTo>
                    <a:lnTo>
                      <a:pt x="23719" y="8528"/>
                    </a:lnTo>
                    <a:lnTo>
                      <a:pt x="23588" y="8764"/>
                    </a:lnTo>
                    <a:lnTo>
                      <a:pt x="23431" y="9000"/>
                    </a:lnTo>
                    <a:lnTo>
                      <a:pt x="23273" y="9223"/>
                    </a:lnTo>
                    <a:lnTo>
                      <a:pt x="23103" y="9446"/>
                    </a:lnTo>
                    <a:lnTo>
                      <a:pt x="22932" y="9656"/>
                    </a:lnTo>
                    <a:lnTo>
                      <a:pt x="22735" y="9853"/>
                    </a:lnTo>
                    <a:lnTo>
                      <a:pt x="22538" y="10050"/>
                    </a:lnTo>
                    <a:lnTo>
                      <a:pt x="22329" y="10234"/>
                    </a:lnTo>
                    <a:lnTo>
                      <a:pt x="22119" y="10404"/>
                    </a:lnTo>
                    <a:lnTo>
                      <a:pt x="21882" y="10561"/>
                    </a:lnTo>
                    <a:lnTo>
                      <a:pt x="21659" y="10719"/>
                    </a:lnTo>
                    <a:lnTo>
                      <a:pt x="21410" y="10850"/>
                    </a:lnTo>
                    <a:lnTo>
                      <a:pt x="21174" y="10981"/>
                    </a:lnTo>
                    <a:lnTo>
                      <a:pt x="20912" y="11099"/>
                    </a:lnTo>
                    <a:lnTo>
                      <a:pt x="20649" y="11204"/>
                    </a:lnTo>
                    <a:lnTo>
                      <a:pt x="20387" y="11296"/>
                    </a:lnTo>
                    <a:lnTo>
                      <a:pt x="20111" y="11375"/>
                    </a:lnTo>
                    <a:lnTo>
                      <a:pt x="19836" y="11440"/>
                    </a:lnTo>
                    <a:lnTo>
                      <a:pt x="19560" y="11493"/>
                    </a:lnTo>
                    <a:lnTo>
                      <a:pt x="19272" y="11532"/>
                    </a:lnTo>
                    <a:lnTo>
                      <a:pt x="18970" y="11545"/>
                    </a:lnTo>
                    <a:lnTo>
                      <a:pt x="18681" y="11559"/>
                    </a:lnTo>
                    <a:lnTo>
                      <a:pt x="18681" y="11559"/>
                    </a:lnTo>
                    <a:lnTo>
                      <a:pt x="18393" y="11559"/>
                    </a:lnTo>
                    <a:lnTo>
                      <a:pt x="18104" y="11532"/>
                    </a:lnTo>
                    <a:lnTo>
                      <a:pt x="17829" y="11506"/>
                    </a:lnTo>
                    <a:lnTo>
                      <a:pt x="17553" y="11454"/>
                    </a:lnTo>
                    <a:lnTo>
                      <a:pt x="17278" y="11388"/>
                    </a:lnTo>
                    <a:lnTo>
                      <a:pt x="17002" y="11322"/>
                    </a:lnTo>
                    <a:lnTo>
                      <a:pt x="16740" y="11231"/>
                    </a:lnTo>
                    <a:lnTo>
                      <a:pt x="16491" y="11139"/>
                    </a:lnTo>
                    <a:lnTo>
                      <a:pt x="16241" y="11034"/>
                    </a:lnTo>
                    <a:lnTo>
                      <a:pt x="15992" y="10903"/>
                    </a:lnTo>
                    <a:lnTo>
                      <a:pt x="15756" y="10771"/>
                    </a:lnTo>
                    <a:lnTo>
                      <a:pt x="15520" y="10627"/>
                    </a:lnTo>
                    <a:lnTo>
                      <a:pt x="15297" y="10483"/>
                    </a:lnTo>
                    <a:lnTo>
                      <a:pt x="15087" y="10312"/>
                    </a:lnTo>
                    <a:lnTo>
                      <a:pt x="14877" y="10142"/>
                    </a:lnTo>
                    <a:lnTo>
                      <a:pt x="14680" y="9958"/>
                    </a:lnTo>
                    <a:lnTo>
                      <a:pt x="14483" y="9774"/>
                    </a:lnTo>
                    <a:lnTo>
                      <a:pt x="14313" y="9564"/>
                    </a:lnTo>
                    <a:lnTo>
                      <a:pt x="14129" y="9355"/>
                    </a:lnTo>
                    <a:lnTo>
                      <a:pt x="13972" y="9145"/>
                    </a:lnTo>
                    <a:lnTo>
                      <a:pt x="13814" y="8922"/>
                    </a:lnTo>
                    <a:lnTo>
                      <a:pt x="13683" y="8685"/>
                    </a:lnTo>
                    <a:lnTo>
                      <a:pt x="13552" y="8449"/>
                    </a:lnTo>
                    <a:lnTo>
                      <a:pt x="13434" y="8200"/>
                    </a:lnTo>
                    <a:lnTo>
                      <a:pt x="13316" y="7951"/>
                    </a:lnTo>
                    <a:lnTo>
                      <a:pt x="13224" y="7688"/>
                    </a:lnTo>
                    <a:lnTo>
                      <a:pt x="13132" y="7426"/>
                    </a:lnTo>
                    <a:lnTo>
                      <a:pt x="13067" y="7151"/>
                    </a:lnTo>
                    <a:lnTo>
                      <a:pt x="13001" y="6875"/>
                    </a:lnTo>
                    <a:lnTo>
                      <a:pt x="12962" y="6600"/>
                    </a:lnTo>
                    <a:lnTo>
                      <a:pt x="12922" y="6311"/>
                    </a:lnTo>
                    <a:lnTo>
                      <a:pt x="12909" y="6022"/>
                    </a:lnTo>
                    <a:lnTo>
                      <a:pt x="12909" y="6022"/>
                    </a:lnTo>
                    <a:lnTo>
                      <a:pt x="12725" y="5970"/>
                    </a:lnTo>
                    <a:lnTo>
                      <a:pt x="12542" y="5930"/>
                    </a:lnTo>
                    <a:lnTo>
                      <a:pt x="12358" y="5904"/>
                    </a:lnTo>
                    <a:lnTo>
                      <a:pt x="12188" y="5904"/>
                    </a:lnTo>
                    <a:lnTo>
                      <a:pt x="12188" y="5904"/>
                    </a:lnTo>
                    <a:lnTo>
                      <a:pt x="11978" y="5917"/>
                    </a:lnTo>
                    <a:lnTo>
                      <a:pt x="11781" y="5944"/>
                    </a:lnTo>
                    <a:lnTo>
                      <a:pt x="11623" y="5996"/>
                    </a:lnTo>
                    <a:lnTo>
                      <a:pt x="11492" y="6049"/>
                    </a:lnTo>
                    <a:lnTo>
                      <a:pt x="11492" y="6049"/>
                    </a:lnTo>
                    <a:lnTo>
                      <a:pt x="11466" y="6324"/>
                    </a:lnTo>
                    <a:lnTo>
                      <a:pt x="11427" y="6600"/>
                    </a:lnTo>
                    <a:lnTo>
                      <a:pt x="11387" y="6875"/>
                    </a:lnTo>
                    <a:lnTo>
                      <a:pt x="11322" y="7137"/>
                    </a:lnTo>
                    <a:lnTo>
                      <a:pt x="11243" y="7413"/>
                    </a:lnTo>
                    <a:lnTo>
                      <a:pt x="11164" y="7662"/>
                    </a:lnTo>
                    <a:lnTo>
                      <a:pt x="11059" y="7925"/>
                    </a:lnTo>
                    <a:lnTo>
                      <a:pt x="10954" y="8161"/>
                    </a:lnTo>
                    <a:lnTo>
                      <a:pt x="10836" y="8410"/>
                    </a:lnTo>
                    <a:lnTo>
                      <a:pt x="10705" y="8646"/>
                    </a:lnTo>
                    <a:lnTo>
                      <a:pt x="10561" y="8869"/>
                    </a:lnTo>
                    <a:lnTo>
                      <a:pt x="10417" y="9092"/>
                    </a:lnTo>
                    <a:lnTo>
                      <a:pt x="10246" y="9302"/>
                    </a:lnTo>
                    <a:lnTo>
                      <a:pt x="10075" y="9512"/>
                    </a:lnTo>
                    <a:lnTo>
                      <a:pt x="9905" y="9709"/>
                    </a:lnTo>
                    <a:lnTo>
                      <a:pt x="9708" y="9892"/>
                    </a:lnTo>
                    <a:lnTo>
                      <a:pt x="9511" y="10076"/>
                    </a:lnTo>
                    <a:lnTo>
                      <a:pt x="9301" y="10247"/>
                    </a:lnTo>
                    <a:lnTo>
                      <a:pt x="9092" y="10404"/>
                    </a:lnTo>
                    <a:lnTo>
                      <a:pt x="8868" y="10561"/>
                    </a:lnTo>
                    <a:lnTo>
                      <a:pt x="8645" y="10706"/>
                    </a:lnTo>
                    <a:lnTo>
                      <a:pt x="8409" y="10837"/>
                    </a:lnTo>
                    <a:lnTo>
                      <a:pt x="8173" y="10955"/>
                    </a:lnTo>
                    <a:lnTo>
                      <a:pt x="7924" y="11060"/>
                    </a:lnTo>
                    <a:lnTo>
                      <a:pt x="7675" y="11165"/>
                    </a:lnTo>
                    <a:lnTo>
                      <a:pt x="7412" y="11244"/>
                    </a:lnTo>
                    <a:lnTo>
                      <a:pt x="7150" y="11322"/>
                    </a:lnTo>
                    <a:lnTo>
                      <a:pt x="6888" y="11388"/>
                    </a:lnTo>
                    <a:lnTo>
                      <a:pt x="6612" y="11427"/>
                    </a:lnTo>
                    <a:lnTo>
                      <a:pt x="6337" y="11467"/>
                    </a:lnTo>
                    <a:lnTo>
                      <a:pt x="6061" y="11493"/>
                    </a:lnTo>
                    <a:lnTo>
                      <a:pt x="5772" y="11493"/>
                    </a:lnTo>
                    <a:lnTo>
                      <a:pt x="5772" y="11493"/>
                    </a:lnTo>
                    <a:lnTo>
                      <a:pt x="5484" y="11493"/>
                    </a:lnTo>
                    <a:lnTo>
                      <a:pt x="5195" y="11467"/>
                    </a:lnTo>
                    <a:lnTo>
                      <a:pt x="4907" y="11440"/>
                    </a:lnTo>
                    <a:lnTo>
                      <a:pt x="4618" y="11388"/>
                    </a:lnTo>
                    <a:lnTo>
                      <a:pt x="4342" y="11322"/>
                    </a:lnTo>
                    <a:lnTo>
                      <a:pt x="4067" y="11244"/>
                    </a:lnTo>
                    <a:lnTo>
                      <a:pt x="3805" y="11152"/>
                    </a:lnTo>
                    <a:lnTo>
                      <a:pt x="3542" y="11060"/>
                    </a:lnTo>
                    <a:lnTo>
                      <a:pt x="3280" y="10942"/>
                    </a:lnTo>
                    <a:lnTo>
                      <a:pt x="3031" y="10811"/>
                    </a:lnTo>
                    <a:lnTo>
                      <a:pt x="2794" y="10680"/>
                    </a:lnTo>
                    <a:lnTo>
                      <a:pt x="2558" y="10522"/>
                    </a:lnTo>
                    <a:lnTo>
                      <a:pt x="2335" y="10365"/>
                    </a:lnTo>
                    <a:lnTo>
                      <a:pt x="2112" y="10194"/>
                    </a:lnTo>
                    <a:lnTo>
                      <a:pt x="1902" y="10024"/>
                    </a:lnTo>
                    <a:lnTo>
                      <a:pt x="1706" y="9827"/>
                    </a:lnTo>
                    <a:lnTo>
                      <a:pt x="1509" y="9630"/>
                    </a:lnTo>
                    <a:lnTo>
                      <a:pt x="1338" y="9420"/>
                    </a:lnTo>
                    <a:lnTo>
                      <a:pt x="1155" y="9210"/>
                    </a:lnTo>
                    <a:lnTo>
                      <a:pt x="997" y="8987"/>
                    </a:lnTo>
                    <a:lnTo>
                      <a:pt x="853" y="8751"/>
                    </a:lnTo>
                    <a:lnTo>
                      <a:pt x="708" y="8515"/>
                    </a:lnTo>
                    <a:lnTo>
                      <a:pt x="577" y="8266"/>
                    </a:lnTo>
                    <a:lnTo>
                      <a:pt x="459" y="8003"/>
                    </a:lnTo>
                    <a:lnTo>
                      <a:pt x="354" y="7741"/>
                    </a:lnTo>
                    <a:lnTo>
                      <a:pt x="262" y="7479"/>
                    </a:lnTo>
                    <a:lnTo>
                      <a:pt x="184" y="7203"/>
                    </a:lnTo>
                    <a:lnTo>
                      <a:pt x="118" y="6928"/>
                    </a:lnTo>
                    <a:lnTo>
                      <a:pt x="66" y="6652"/>
                    </a:lnTo>
                    <a:lnTo>
                      <a:pt x="26" y="6363"/>
                    </a:lnTo>
                    <a:lnTo>
                      <a:pt x="13" y="6075"/>
                    </a:lnTo>
                    <a:lnTo>
                      <a:pt x="0" y="5773"/>
                    </a:lnTo>
                    <a:lnTo>
                      <a:pt x="0" y="5773"/>
                    </a:lnTo>
                    <a:lnTo>
                      <a:pt x="0" y="5471"/>
                    </a:lnTo>
                    <a:lnTo>
                      <a:pt x="26" y="5183"/>
                    </a:lnTo>
                    <a:lnTo>
                      <a:pt x="66" y="4894"/>
                    </a:lnTo>
                    <a:lnTo>
                      <a:pt x="105" y="4619"/>
                    </a:lnTo>
                    <a:lnTo>
                      <a:pt x="171" y="4343"/>
                    </a:lnTo>
                    <a:lnTo>
                      <a:pt x="249" y="4068"/>
                    </a:lnTo>
                    <a:lnTo>
                      <a:pt x="341" y="3792"/>
                    </a:lnTo>
                    <a:lnTo>
                      <a:pt x="446" y="3530"/>
                    </a:lnTo>
                    <a:lnTo>
                      <a:pt x="551" y="3280"/>
                    </a:lnTo>
                    <a:lnTo>
                      <a:pt x="682" y="3031"/>
                    </a:lnTo>
                    <a:lnTo>
                      <a:pt x="813" y="2795"/>
                    </a:lnTo>
                    <a:lnTo>
                      <a:pt x="971" y="2559"/>
                    </a:lnTo>
                    <a:lnTo>
                      <a:pt x="1128" y="2336"/>
                    </a:lnTo>
                    <a:lnTo>
                      <a:pt x="1299" y="2113"/>
                    </a:lnTo>
                    <a:lnTo>
                      <a:pt x="1483" y="1903"/>
                    </a:lnTo>
                    <a:lnTo>
                      <a:pt x="1666" y="1706"/>
                    </a:lnTo>
                    <a:lnTo>
                      <a:pt x="1863" y="1509"/>
                    </a:lnTo>
                    <a:lnTo>
                      <a:pt x="2073" y="1326"/>
                    </a:lnTo>
                    <a:lnTo>
                      <a:pt x="2296" y="1155"/>
                    </a:lnTo>
                    <a:lnTo>
                      <a:pt x="2519" y="998"/>
                    </a:lnTo>
                    <a:lnTo>
                      <a:pt x="2742" y="840"/>
                    </a:lnTo>
                    <a:lnTo>
                      <a:pt x="2991" y="709"/>
                    </a:lnTo>
                    <a:lnTo>
                      <a:pt x="3240" y="578"/>
                    </a:lnTo>
                    <a:lnTo>
                      <a:pt x="3490" y="460"/>
                    </a:lnTo>
                    <a:lnTo>
                      <a:pt x="3752" y="355"/>
                    </a:lnTo>
                    <a:lnTo>
                      <a:pt x="4014" y="263"/>
                    </a:lnTo>
                    <a:lnTo>
                      <a:pt x="4290" y="184"/>
                    </a:lnTo>
                    <a:lnTo>
                      <a:pt x="4565" y="119"/>
                    </a:lnTo>
                    <a:lnTo>
                      <a:pt x="4854" y="66"/>
                    </a:lnTo>
                    <a:lnTo>
                      <a:pt x="5143" y="27"/>
                    </a:lnTo>
                    <a:lnTo>
                      <a:pt x="5431" y="1"/>
                    </a:lnTo>
                    <a:lnTo>
                      <a:pt x="572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408" name="Google Shape;2408;p45"/>
              <p:cNvSpPr/>
              <p:nvPr/>
            </p:nvSpPr>
            <p:spPr>
              <a:xfrm>
                <a:off x="5595463" y="2603024"/>
                <a:ext cx="162268" cy="163453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9106" extrusionOk="0">
                    <a:moveTo>
                      <a:pt x="7963" y="1"/>
                    </a:moveTo>
                    <a:lnTo>
                      <a:pt x="5982" y="2021"/>
                    </a:lnTo>
                    <a:lnTo>
                      <a:pt x="4001" y="4028"/>
                    </a:lnTo>
                    <a:lnTo>
                      <a:pt x="0" y="8043"/>
                    </a:lnTo>
                    <a:lnTo>
                      <a:pt x="223" y="8331"/>
                    </a:lnTo>
                    <a:lnTo>
                      <a:pt x="459" y="8607"/>
                    </a:lnTo>
                    <a:lnTo>
                      <a:pt x="709" y="8869"/>
                    </a:lnTo>
                    <a:lnTo>
                      <a:pt x="984" y="9106"/>
                    </a:lnTo>
                    <a:lnTo>
                      <a:pt x="9039" y="972"/>
                    </a:lnTo>
                    <a:lnTo>
                      <a:pt x="8790" y="709"/>
                    </a:lnTo>
                    <a:lnTo>
                      <a:pt x="8527" y="447"/>
                    </a:lnTo>
                    <a:lnTo>
                      <a:pt x="8252" y="211"/>
                    </a:lnTo>
                    <a:lnTo>
                      <a:pt x="79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409" name="Google Shape;2409;p45"/>
              <p:cNvSpPr/>
              <p:nvPr/>
            </p:nvSpPr>
            <p:spPr>
              <a:xfrm>
                <a:off x="5595463" y="2603024"/>
                <a:ext cx="162268" cy="163453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9106" fill="none" extrusionOk="0">
                    <a:moveTo>
                      <a:pt x="7963" y="1"/>
                    </a:moveTo>
                    <a:lnTo>
                      <a:pt x="7963" y="1"/>
                    </a:lnTo>
                    <a:lnTo>
                      <a:pt x="5982" y="2021"/>
                    </a:lnTo>
                    <a:lnTo>
                      <a:pt x="4001" y="4028"/>
                    </a:lnTo>
                    <a:lnTo>
                      <a:pt x="0" y="8043"/>
                    </a:lnTo>
                    <a:lnTo>
                      <a:pt x="0" y="8043"/>
                    </a:lnTo>
                    <a:lnTo>
                      <a:pt x="223" y="8331"/>
                    </a:lnTo>
                    <a:lnTo>
                      <a:pt x="459" y="8607"/>
                    </a:lnTo>
                    <a:lnTo>
                      <a:pt x="709" y="8869"/>
                    </a:lnTo>
                    <a:lnTo>
                      <a:pt x="984" y="9106"/>
                    </a:lnTo>
                    <a:lnTo>
                      <a:pt x="984" y="9106"/>
                    </a:lnTo>
                    <a:lnTo>
                      <a:pt x="9039" y="972"/>
                    </a:lnTo>
                    <a:lnTo>
                      <a:pt x="9039" y="972"/>
                    </a:lnTo>
                    <a:lnTo>
                      <a:pt x="8790" y="709"/>
                    </a:lnTo>
                    <a:lnTo>
                      <a:pt x="8527" y="447"/>
                    </a:lnTo>
                    <a:lnTo>
                      <a:pt x="8252" y="211"/>
                    </a:lnTo>
                    <a:lnTo>
                      <a:pt x="796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410" name="Google Shape;2410;p45"/>
              <p:cNvSpPr/>
              <p:nvPr/>
            </p:nvSpPr>
            <p:spPr>
              <a:xfrm>
                <a:off x="5354556" y="2592667"/>
                <a:ext cx="163686" cy="165104"/>
              </a:xfrm>
              <a:custGeom>
                <a:avLst/>
                <a:gdLst/>
                <a:ahLst/>
                <a:cxnLst/>
                <a:rect l="l" t="t" r="r" b="b"/>
                <a:pathLst>
                  <a:path w="9119" h="9198" extrusionOk="0">
                    <a:moveTo>
                      <a:pt x="7583" y="1"/>
                    </a:moveTo>
                    <a:lnTo>
                      <a:pt x="7570" y="53"/>
                    </a:lnTo>
                    <a:lnTo>
                      <a:pt x="7544" y="106"/>
                    </a:lnTo>
                    <a:lnTo>
                      <a:pt x="0" y="7715"/>
                    </a:lnTo>
                    <a:lnTo>
                      <a:pt x="105" y="7925"/>
                    </a:lnTo>
                    <a:lnTo>
                      <a:pt x="223" y="8121"/>
                    </a:lnTo>
                    <a:lnTo>
                      <a:pt x="342" y="8318"/>
                    </a:lnTo>
                    <a:lnTo>
                      <a:pt x="460" y="8502"/>
                    </a:lnTo>
                    <a:lnTo>
                      <a:pt x="604" y="8685"/>
                    </a:lnTo>
                    <a:lnTo>
                      <a:pt x="735" y="8856"/>
                    </a:lnTo>
                    <a:lnTo>
                      <a:pt x="893" y="9027"/>
                    </a:lnTo>
                    <a:lnTo>
                      <a:pt x="1037" y="9197"/>
                    </a:lnTo>
                    <a:lnTo>
                      <a:pt x="9118" y="1050"/>
                    </a:lnTo>
                    <a:lnTo>
                      <a:pt x="8948" y="893"/>
                    </a:lnTo>
                    <a:lnTo>
                      <a:pt x="8764" y="735"/>
                    </a:lnTo>
                    <a:lnTo>
                      <a:pt x="8580" y="604"/>
                    </a:lnTo>
                    <a:lnTo>
                      <a:pt x="8397" y="460"/>
                    </a:lnTo>
                    <a:lnTo>
                      <a:pt x="8200" y="342"/>
                    </a:lnTo>
                    <a:lnTo>
                      <a:pt x="8003" y="224"/>
                    </a:lnTo>
                    <a:lnTo>
                      <a:pt x="7793" y="106"/>
                    </a:lnTo>
                    <a:lnTo>
                      <a:pt x="75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411" name="Google Shape;2411;p45"/>
              <p:cNvSpPr/>
              <p:nvPr/>
            </p:nvSpPr>
            <p:spPr>
              <a:xfrm>
                <a:off x="5354556" y="2592667"/>
                <a:ext cx="163686" cy="165104"/>
              </a:xfrm>
              <a:custGeom>
                <a:avLst/>
                <a:gdLst/>
                <a:ahLst/>
                <a:cxnLst/>
                <a:rect l="l" t="t" r="r" b="b"/>
                <a:pathLst>
                  <a:path w="9119" h="9198" fill="none" extrusionOk="0">
                    <a:moveTo>
                      <a:pt x="7583" y="1"/>
                    </a:moveTo>
                    <a:lnTo>
                      <a:pt x="7583" y="1"/>
                    </a:lnTo>
                    <a:lnTo>
                      <a:pt x="7570" y="53"/>
                    </a:lnTo>
                    <a:lnTo>
                      <a:pt x="7544" y="106"/>
                    </a:lnTo>
                    <a:lnTo>
                      <a:pt x="0" y="7715"/>
                    </a:lnTo>
                    <a:lnTo>
                      <a:pt x="0" y="7715"/>
                    </a:lnTo>
                    <a:lnTo>
                      <a:pt x="105" y="7925"/>
                    </a:lnTo>
                    <a:lnTo>
                      <a:pt x="223" y="8121"/>
                    </a:lnTo>
                    <a:lnTo>
                      <a:pt x="342" y="8318"/>
                    </a:lnTo>
                    <a:lnTo>
                      <a:pt x="460" y="8502"/>
                    </a:lnTo>
                    <a:lnTo>
                      <a:pt x="604" y="8685"/>
                    </a:lnTo>
                    <a:lnTo>
                      <a:pt x="735" y="8856"/>
                    </a:lnTo>
                    <a:lnTo>
                      <a:pt x="893" y="9027"/>
                    </a:lnTo>
                    <a:lnTo>
                      <a:pt x="1037" y="9197"/>
                    </a:lnTo>
                    <a:lnTo>
                      <a:pt x="9118" y="1050"/>
                    </a:lnTo>
                    <a:lnTo>
                      <a:pt x="9118" y="1050"/>
                    </a:lnTo>
                    <a:lnTo>
                      <a:pt x="8948" y="893"/>
                    </a:lnTo>
                    <a:lnTo>
                      <a:pt x="8764" y="735"/>
                    </a:lnTo>
                    <a:lnTo>
                      <a:pt x="8580" y="604"/>
                    </a:lnTo>
                    <a:lnTo>
                      <a:pt x="8397" y="460"/>
                    </a:lnTo>
                    <a:lnTo>
                      <a:pt x="8200" y="342"/>
                    </a:lnTo>
                    <a:lnTo>
                      <a:pt x="8003" y="224"/>
                    </a:lnTo>
                    <a:lnTo>
                      <a:pt x="7793" y="106"/>
                    </a:lnTo>
                    <a:lnTo>
                      <a:pt x="758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412" name="Google Shape;2412;p45"/>
              <p:cNvSpPr/>
              <p:nvPr/>
            </p:nvSpPr>
            <p:spPr>
              <a:xfrm>
                <a:off x="5392933" y="2630811"/>
                <a:ext cx="150726" cy="151911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8463" extrusionOk="0">
                    <a:moveTo>
                      <a:pt x="7859" y="1"/>
                    </a:moveTo>
                    <a:lnTo>
                      <a:pt x="1" y="7951"/>
                    </a:lnTo>
                    <a:lnTo>
                      <a:pt x="250" y="8095"/>
                    </a:lnTo>
                    <a:lnTo>
                      <a:pt x="512" y="8227"/>
                    </a:lnTo>
                    <a:lnTo>
                      <a:pt x="775" y="8358"/>
                    </a:lnTo>
                    <a:lnTo>
                      <a:pt x="1063" y="8463"/>
                    </a:lnTo>
                    <a:lnTo>
                      <a:pt x="8397" y="1064"/>
                    </a:lnTo>
                    <a:lnTo>
                      <a:pt x="8279" y="788"/>
                    </a:lnTo>
                    <a:lnTo>
                      <a:pt x="8161" y="513"/>
                    </a:lnTo>
                    <a:lnTo>
                      <a:pt x="8017" y="250"/>
                    </a:lnTo>
                    <a:lnTo>
                      <a:pt x="78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413" name="Google Shape;2413;p45"/>
              <p:cNvSpPr/>
              <p:nvPr/>
            </p:nvSpPr>
            <p:spPr>
              <a:xfrm>
                <a:off x="5392933" y="2630811"/>
                <a:ext cx="150726" cy="151911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8463" fill="none" extrusionOk="0">
                    <a:moveTo>
                      <a:pt x="7859" y="1"/>
                    </a:moveTo>
                    <a:lnTo>
                      <a:pt x="1" y="7951"/>
                    </a:lnTo>
                    <a:lnTo>
                      <a:pt x="1" y="7951"/>
                    </a:lnTo>
                    <a:lnTo>
                      <a:pt x="250" y="8095"/>
                    </a:lnTo>
                    <a:lnTo>
                      <a:pt x="512" y="8227"/>
                    </a:lnTo>
                    <a:lnTo>
                      <a:pt x="775" y="8358"/>
                    </a:lnTo>
                    <a:lnTo>
                      <a:pt x="1063" y="8463"/>
                    </a:lnTo>
                    <a:lnTo>
                      <a:pt x="8397" y="1064"/>
                    </a:lnTo>
                    <a:lnTo>
                      <a:pt x="8397" y="1064"/>
                    </a:lnTo>
                    <a:lnTo>
                      <a:pt x="8279" y="788"/>
                    </a:lnTo>
                    <a:lnTo>
                      <a:pt x="8161" y="513"/>
                    </a:lnTo>
                    <a:lnTo>
                      <a:pt x="8017" y="250"/>
                    </a:lnTo>
                    <a:lnTo>
                      <a:pt x="7859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414" name="Google Shape;2414;p45"/>
              <p:cNvSpPr/>
              <p:nvPr/>
            </p:nvSpPr>
            <p:spPr>
              <a:xfrm>
                <a:off x="5640428" y="2647774"/>
                <a:ext cx="136833" cy="138251"/>
              </a:xfrm>
              <a:custGeom>
                <a:avLst/>
                <a:gdLst/>
                <a:ahLst/>
                <a:cxnLst/>
                <a:rect l="l" t="t" r="r" b="b"/>
                <a:pathLst>
                  <a:path w="7623" h="7702" extrusionOk="0">
                    <a:moveTo>
                      <a:pt x="7452" y="1"/>
                    </a:moveTo>
                    <a:lnTo>
                      <a:pt x="1" y="7518"/>
                    </a:lnTo>
                    <a:lnTo>
                      <a:pt x="250" y="7610"/>
                    </a:lnTo>
                    <a:lnTo>
                      <a:pt x="512" y="7701"/>
                    </a:lnTo>
                    <a:lnTo>
                      <a:pt x="2297" y="5904"/>
                    </a:lnTo>
                    <a:lnTo>
                      <a:pt x="4081" y="4107"/>
                    </a:lnTo>
                    <a:lnTo>
                      <a:pt x="5852" y="2296"/>
                    </a:lnTo>
                    <a:lnTo>
                      <a:pt x="7623" y="486"/>
                    </a:lnTo>
                    <a:lnTo>
                      <a:pt x="7544" y="237"/>
                    </a:lnTo>
                    <a:lnTo>
                      <a:pt x="745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415" name="Google Shape;2415;p45"/>
              <p:cNvSpPr/>
              <p:nvPr/>
            </p:nvSpPr>
            <p:spPr>
              <a:xfrm>
                <a:off x="5640428" y="2647774"/>
                <a:ext cx="136833" cy="138251"/>
              </a:xfrm>
              <a:custGeom>
                <a:avLst/>
                <a:gdLst/>
                <a:ahLst/>
                <a:cxnLst/>
                <a:rect l="l" t="t" r="r" b="b"/>
                <a:pathLst>
                  <a:path w="7623" h="7702" fill="none" extrusionOk="0">
                    <a:moveTo>
                      <a:pt x="7452" y="1"/>
                    </a:moveTo>
                    <a:lnTo>
                      <a:pt x="1" y="7518"/>
                    </a:lnTo>
                    <a:lnTo>
                      <a:pt x="1" y="7518"/>
                    </a:lnTo>
                    <a:lnTo>
                      <a:pt x="250" y="7610"/>
                    </a:lnTo>
                    <a:lnTo>
                      <a:pt x="512" y="7701"/>
                    </a:lnTo>
                    <a:lnTo>
                      <a:pt x="512" y="7701"/>
                    </a:lnTo>
                    <a:lnTo>
                      <a:pt x="2297" y="5904"/>
                    </a:lnTo>
                    <a:lnTo>
                      <a:pt x="4081" y="4107"/>
                    </a:lnTo>
                    <a:lnTo>
                      <a:pt x="5852" y="2296"/>
                    </a:lnTo>
                    <a:lnTo>
                      <a:pt x="7623" y="486"/>
                    </a:lnTo>
                    <a:lnTo>
                      <a:pt x="7623" y="486"/>
                    </a:lnTo>
                    <a:lnTo>
                      <a:pt x="7544" y="237"/>
                    </a:lnTo>
                    <a:lnTo>
                      <a:pt x="745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416" name="Google Shape;2416;p45"/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extrusionOk="0">
                    <a:moveTo>
                      <a:pt x="5733" y="1155"/>
                    </a:moveTo>
                    <a:lnTo>
                      <a:pt x="5969" y="1168"/>
                    </a:lnTo>
                    <a:lnTo>
                      <a:pt x="6192" y="1181"/>
                    </a:lnTo>
                    <a:lnTo>
                      <a:pt x="6428" y="1208"/>
                    </a:lnTo>
                    <a:lnTo>
                      <a:pt x="6651" y="1247"/>
                    </a:lnTo>
                    <a:lnTo>
                      <a:pt x="6874" y="1299"/>
                    </a:lnTo>
                    <a:lnTo>
                      <a:pt x="7097" y="1365"/>
                    </a:lnTo>
                    <a:lnTo>
                      <a:pt x="7307" y="1431"/>
                    </a:lnTo>
                    <a:lnTo>
                      <a:pt x="7517" y="1509"/>
                    </a:lnTo>
                    <a:lnTo>
                      <a:pt x="7714" y="1601"/>
                    </a:lnTo>
                    <a:lnTo>
                      <a:pt x="7911" y="1706"/>
                    </a:lnTo>
                    <a:lnTo>
                      <a:pt x="8108" y="1811"/>
                    </a:lnTo>
                    <a:lnTo>
                      <a:pt x="8291" y="1929"/>
                    </a:lnTo>
                    <a:lnTo>
                      <a:pt x="8475" y="2060"/>
                    </a:lnTo>
                    <a:lnTo>
                      <a:pt x="8645" y="2192"/>
                    </a:lnTo>
                    <a:lnTo>
                      <a:pt x="8816" y="2336"/>
                    </a:lnTo>
                    <a:lnTo>
                      <a:pt x="8973" y="2493"/>
                    </a:lnTo>
                    <a:lnTo>
                      <a:pt x="9131" y="2651"/>
                    </a:lnTo>
                    <a:lnTo>
                      <a:pt x="9275" y="2821"/>
                    </a:lnTo>
                    <a:lnTo>
                      <a:pt x="9406" y="2992"/>
                    </a:lnTo>
                    <a:lnTo>
                      <a:pt x="9538" y="3162"/>
                    </a:lnTo>
                    <a:lnTo>
                      <a:pt x="9656" y="3346"/>
                    </a:lnTo>
                    <a:lnTo>
                      <a:pt x="9774" y="3543"/>
                    </a:lnTo>
                    <a:lnTo>
                      <a:pt x="9879" y="3740"/>
                    </a:lnTo>
                    <a:lnTo>
                      <a:pt x="9970" y="3949"/>
                    </a:lnTo>
                    <a:lnTo>
                      <a:pt x="10049" y="4146"/>
                    </a:lnTo>
                    <a:lnTo>
                      <a:pt x="10128" y="4369"/>
                    </a:lnTo>
                    <a:lnTo>
                      <a:pt x="10180" y="4579"/>
                    </a:lnTo>
                    <a:lnTo>
                      <a:pt x="10233" y="4802"/>
                    </a:lnTo>
                    <a:lnTo>
                      <a:pt x="10285" y="5025"/>
                    </a:lnTo>
                    <a:lnTo>
                      <a:pt x="10312" y="5261"/>
                    </a:lnTo>
                    <a:lnTo>
                      <a:pt x="10325" y="5484"/>
                    </a:lnTo>
                    <a:lnTo>
                      <a:pt x="10338" y="5721"/>
                    </a:lnTo>
                    <a:lnTo>
                      <a:pt x="10325" y="5957"/>
                    </a:lnTo>
                    <a:lnTo>
                      <a:pt x="10312" y="6193"/>
                    </a:lnTo>
                    <a:lnTo>
                      <a:pt x="10285" y="6429"/>
                    </a:lnTo>
                    <a:lnTo>
                      <a:pt x="10246" y="6652"/>
                    </a:lnTo>
                    <a:lnTo>
                      <a:pt x="10194" y="6875"/>
                    </a:lnTo>
                    <a:lnTo>
                      <a:pt x="10141" y="7085"/>
                    </a:lnTo>
                    <a:lnTo>
                      <a:pt x="10062" y="7295"/>
                    </a:lnTo>
                    <a:lnTo>
                      <a:pt x="9984" y="7505"/>
                    </a:lnTo>
                    <a:lnTo>
                      <a:pt x="9892" y="7715"/>
                    </a:lnTo>
                    <a:lnTo>
                      <a:pt x="9787" y="7911"/>
                    </a:lnTo>
                    <a:lnTo>
                      <a:pt x="9682" y="8108"/>
                    </a:lnTo>
                    <a:lnTo>
                      <a:pt x="9564" y="8292"/>
                    </a:lnTo>
                    <a:lnTo>
                      <a:pt x="9433" y="8476"/>
                    </a:lnTo>
                    <a:lnTo>
                      <a:pt x="9301" y="8646"/>
                    </a:lnTo>
                    <a:lnTo>
                      <a:pt x="9157" y="8817"/>
                    </a:lnTo>
                    <a:lnTo>
                      <a:pt x="9013" y="8974"/>
                    </a:lnTo>
                    <a:lnTo>
                      <a:pt x="8842" y="9118"/>
                    </a:lnTo>
                    <a:lnTo>
                      <a:pt x="8685" y="9276"/>
                    </a:lnTo>
                    <a:lnTo>
                      <a:pt x="8514" y="9407"/>
                    </a:lnTo>
                    <a:lnTo>
                      <a:pt x="8331" y="9538"/>
                    </a:lnTo>
                    <a:lnTo>
                      <a:pt x="8147" y="9656"/>
                    </a:lnTo>
                    <a:lnTo>
                      <a:pt x="7950" y="9761"/>
                    </a:lnTo>
                    <a:lnTo>
                      <a:pt x="7753" y="9866"/>
                    </a:lnTo>
                    <a:lnTo>
                      <a:pt x="7557" y="9958"/>
                    </a:lnTo>
                    <a:lnTo>
                      <a:pt x="7347" y="10050"/>
                    </a:lnTo>
                    <a:lnTo>
                      <a:pt x="7137" y="10115"/>
                    </a:lnTo>
                    <a:lnTo>
                      <a:pt x="6914" y="10181"/>
                    </a:lnTo>
                    <a:lnTo>
                      <a:pt x="6691" y="10234"/>
                    </a:lnTo>
                    <a:lnTo>
                      <a:pt x="6468" y="10273"/>
                    </a:lnTo>
                    <a:lnTo>
                      <a:pt x="6245" y="10299"/>
                    </a:lnTo>
                    <a:lnTo>
                      <a:pt x="6009" y="10325"/>
                    </a:lnTo>
                    <a:lnTo>
                      <a:pt x="5536" y="10325"/>
                    </a:lnTo>
                    <a:lnTo>
                      <a:pt x="5300" y="10312"/>
                    </a:lnTo>
                    <a:lnTo>
                      <a:pt x="5077" y="10286"/>
                    </a:lnTo>
                    <a:lnTo>
                      <a:pt x="4854" y="10247"/>
                    </a:lnTo>
                    <a:lnTo>
                      <a:pt x="4631" y="10194"/>
                    </a:lnTo>
                    <a:lnTo>
                      <a:pt x="4408" y="10129"/>
                    </a:lnTo>
                    <a:lnTo>
                      <a:pt x="4198" y="10063"/>
                    </a:lnTo>
                    <a:lnTo>
                      <a:pt x="3988" y="9984"/>
                    </a:lnTo>
                    <a:lnTo>
                      <a:pt x="3778" y="9892"/>
                    </a:lnTo>
                    <a:lnTo>
                      <a:pt x="3582" y="9787"/>
                    </a:lnTo>
                    <a:lnTo>
                      <a:pt x="3398" y="9683"/>
                    </a:lnTo>
                    <a:lnTo>
                      <a:pt x="3201" y="9564"/>
                    </a:lnTo>
                    <a:lnTo>
                      <a:pt x="3031" y="9433"/>
                    </a:lnTo>
                    <a:lnTo>
                      <a:pt x="2847" y="9302"/>
                    </a:lnTo>
                    <a:lnTo>
                      <a:pt x="2689" y="9158"/>
                    </a:lnTo>
                    <a:lnTo>
                      <a:pt x="2519" y="9000"/>
                    </a:lnTo>
                    <a:lnTo>
                      <a:pt x="2375" y="8843"/>
                    </a:lnTo>
                    <a:lnTo>
                      <a:pt x="2230" y="8672"/>
                    </a:lnTo>
                    <a:lnTo>
                      <a:pt x="2086" y="8502"/>
                    </a:lnTo>
                    <a:lnTo>
                      <a:pt x="1968" y="8331"/>
                    </a:lnTo>
                    <a:lnTo>
                      <a:pt x="1837" y="8134"/>
                    </a:lnTo>
                    <a:lnTo>
                      <a:pt x="1732" y="7951"/>
                    </a:lnTo>
                    <a:lnTo>
                      <a:pt x="1627" y="7754"/>
                    </a:lnTo>
                    <a:lnTo>
                      <a:pt x="1535" y="7544"/>
                    </a:lnTo>
                    <a:lnTo>
                      <a:pt x="1456" y="7347"/>
                    </a:lnTo>
                    <a:lnTo>
                      <a:pt x="1378" y="7124"/>
                    </a:lnTo>
                    <a:lnTo>
                      <a:pt x="1312" y="6914"/>
                    </a:lnTo>
                    <a:lnTo>
                      <a:pt x="1259" y="6691"/>
                    </a:lnTo>
                    <a:lnTo>
                      <a:pt x="1220" y="6468"/>
                    </a:lnTo>
                    <a:lnTo>
                      <a:pt x="1194" y="6232"/>
                    </a:lnTo>
                    <a:lnTo>
                      <a:pt x="1168" y="6009"/>
                    </a:lnTo>
                    <a:lnTo>
                      <a:pt x="1168" y="5773"/>
                    </a:lnTo>
                    <a:lnTo>
                      <a:pt x="1168" y="5537"/>
                    </a:lnTo>
                    <a:lnTo>
                      <a:pt x="1181" y="5301"/>
                    </a:lnTo>
                    <a:lnTo>
                      <a:pt x="1220" y="5065"/>
                    </a:lnTo>
                    <a:lnTo>
                      <a:pt x="1259" y="4842"/>
                    </a:lnTo>
                    <a:lnTo>
                      <a:pt x="1299" y="4619"/>
                    </a:lnTo>
                    <a:lnTo>
                      <a:pt x="1364" y="4409"/>
                    </a:lnTo>
                    <a:lnTo>
                      <a:pt x="1443" y="4186"/>
                    </a:lnTo>
                    <a:lnTo>
                      <a:pt x="1522" y="3989"/>
                    </a:lnTo>
                    <a:lnTo>
                      <a:pt x="1614" y="3779"/>
                    </a:lnTo>
                    <a:lnTo>
                      <a:pt x="1706" y="3582"/>
                    </a:lnTo>
                    <a:lnTo>
                      <a:pt x="1824" y="3385"/>
                    </a:lnTo>
                    <a:lnTo>
                      <a:pt x="1942" y="3202"/>
                    </a:lnTo>
                    <a:lnTo>
                      <a:pt x="2060" y="3018"/>
                    </a:lnTo>
                    <a:lnTo>
                      <a:pt x="2204" y="2847"/>
                    </a:lnTo>
                    <a:lnTo>
                      <a:pt x="2348" y="2677"/>
                    </a:lnTo>
                    <a:lnTo>
                      <a:pt x="2493" y="2520"/>
                    </a:lnTo>
                    <a:lnTo>
                      <a:pt x="2650" y="2362"/>
                    </a:lnTo>
                    <a:lnTo>
                      <a:pt x="2821" y="2218"/>
                    </a:lnTo>
                    <a:lnTo>
                      <a:pt x="2991" y="2087"/>
                    </a:lnTo>
                    <a:lnTo>
                      <a:pt x="3175" y="1955"/>
                    </a:lnTo>
                    <a:lnTo>
                      <a:pt x="3359" y="1837"/>
                    </a:lnTo>
                    <a:lnTo>
                      <a:pt x="3542" y="1719"/>
                    </a:lnTo>
                    <a:lnTo>
                      <a:pt x="3739" y="1627"/>
                    </a:lnTo>
                    <a:lnTo>
                      <a:pt x="3949" y="1536"/>
                    </a:lnTo>
                    <a:lnTo>
                      <a:pt x="4159" y="1444"/>
                    </a:lnTo>
                    <a:lnTo>
                      <a:pt x="4369" y="1378"/>
                    </a:lnTo>
                    <a:lnTo>
                      <a:pt x="4592" y="1313"/>
                    </a:lnTo>
                    <a:lnTo>
                      <a:pt x="4802" y="1260"/>
                    </a:lnTo>
                    <a:lnTo>
                      <a:pt x="5038" y="1221"/>
                    </a:lnTo>
                    <a:lnTo>
                      <a:pt x="5261" y="1181"/>
                    </a:lnTo>
                    <a:lnTo>
                      <a:pt x="5497" y="1168"/>
                    </a:lnTo>
                    <a:lnTo>
                      <a:pt x="5733" y="1155"/>
                    </a:lnTo>
                    <a:close/>
                    <a:moveTo>
                      <a:pt x="18629" y="1221"/>
                    </a:moveTo>
                    <a:lnTo>
                      <a:pt x="18865" y="1234"/>
                    </a:lnTo>
                    <a:lnTo>
                      <a:pt x="19101" y="1247"/>
                    </a:lnTo>
                    <a:lnTo>
                      <a:pt x="19324" y="1273"/>
                    </a:lnTo>
                    <a:lnTo>
                      <a:pt x="19560" y="1313"/>
                    </a:lnTo>
                    <a:lnTo>
                      <a:pt x="19783" y="1365"/>
                    </a:lnTo>
                    <a:lnTo>
                      <a:pt x="19993" y="1431"/>
                    </a:lnTo>
                    <a:lnTo>
                      <a:pt x="20203" y="1496"/>
                    </a:lnTo>
                    <a:lnTo>
                      <a:pt x="20413" y="1575"/>
                    </a:lnTo>
                    <a:lnTo>
                      <a:pt x="20623" y="1667"/>
                    </a:lnTo>
                    <a:lnTo>
                      <a:pt x="20820" y="1772"/>
                    </a:lnTo>
                    <a:lnTo>
                      <a:pt x="21017" y="1877"/>
                    </a:lnTo>
                    <a:lnTo>
                      <a:pt x="21200" y="1995"/>
                    </a:lnTo>
                    <a:lnTo>
                      <a:pt x="21384" y="2126"/>
                    </a:lnTo>
                    <a:lnTo>
                      <a:pt x="21555" y="2257"/>
                    </a:lnTo>
                    <a:lnTo>
                      <a:pt x="21725" y="2401"/>
                    </a:lnTo>
                    <a:lnTo>
                      <a:pt x="21882" y="2559"/>
                    </a:lnTo>
                    <a:lnTo>
                      <a:pt x="22027" y="2716"/>
                    </a:lnTo>
                    <a:lnTo>
                      <a:pt x="22171" y="2874"/>
                    </a:lnTo>
                    <a:lnTo>
                      <a:pt x="22315" y="3057"/>
                    </a:lnTo>
                    <a:lnTo>
                      <a:pt x="22447" y="3228"/>
                    </a:lnTo>
                    <a:lnTo>
                      <a:pt x="22565" y="3412"/>
                    </a:lnTo>
                    <a:lnTo>
                      <a:pt x="22670" y="3608"/>
                    </a:lnTo>
                    <a:lnTo>
                      <a:pt x="22775" y="3805"/>
                    </a:lnTo>
                    <a:lnTo>
                      <a:pt x="22866" y="4002"/>
                    </a:lnTo>
                    <a:lnTo>
                      <a:pt x="22958" y="4212"/>
                    </a:lnTo>
                    <a:lnTo>
                      <a:pt x="23024" y="4422"/>
                    </a:lnTo>
                    <a:lnTo>
                      <a:pt x="23089" y="4645"/>
                    </a:lnTo>
                    <a:lnTo>
                      <a:pt x="23142" y="4868"/>
                    </a:lnTo>
                    <a:lnTo>
                      <a:pt x="23181" y="5091"/>
                    </a:lnTo>
                    <a:lnTo>
                      <a:pt x="23208" y="5327"/>
                    </a:lnTo>
                    <a:lnTo>
                      <a:pt x="23234" y="5550"/>
                    </a:lnTo>
                    <a:lnTo>
                      <a:pt x="23234" y="5786"/>
                    </a:lnTo>
                    <a:lnTo>
                      <a:pt x="23234" y="6022"/>
                    </a:lnTo>
                    <a:lnTo>
                      <a:pt x="23221" y="6258"/>
                    </a:lnTo>
                    <a:lnTo>
                      <a:pt x="23194" y="6481"/>
                    </a:lnTo>
                    <a:lnTo>
                      <a:pt x="23155" y="6718"/>
                    </a:lnTo>
                    <a:lnTo>
                      <a:pt x="23103" y="6928"/>
                    </a:lnTo>
                    <a:lnTo>
                      <a:pt x="23037" y="7151"/>
                    </a:lnTo>
                    <a:lnTo>
                      <a:pt x="22971" y="7360"/>
                    </a:lnTo>
                    <a:lnTo>
                      <a:pt x="22893" y="7570"/>
                    </a:lnTo>
                    <a:lnTo>
                      <a:pt x="22801" y="7780"/>
                    </a:lnTo>
                    <a:lnTo>
                      <a:pt x="22696" y="7977"/>
                    </a:lnTo>
                    <a:lnTo>
                      <a:pt x="22591" y="8174"/>
                    </a:lnTo>
                    <a:lnTo>
                      <a:pt x="22473" y="8357"/>
                    </a:lnTo>
                    <a:lnTo>
                      <a:pt x="22342" y="8528"/>
                    </a:lnTo>
                    <a:lnTo>
                      <a:pt x="22210" y="8712"/>
                    </a:lnTo>
                    <a:lnTo>
                      <a:pt x="22066" y="8869"/>
                    </a:lnTo>
                    <a:lnTo>
                      <a:pt x="21909" y="9040"/>
                    </a:lnTo>
                    <a:lnTo>
                      <a:pt x="21751" y="9184"/>
                    </a:lnTo>
                    <a:lnTo>
                      <a:pt x="21581" y="9328"/>
                    </a:lnTo>
                    <a:lnTo>
                      <a:pt x="21410" y="9473"/>
                    </a:lnTo>
                    <a:lnTo>
                      <a:pt x="21240" y="9604"/>
                    </a:lnTo>
                    <a:lnTo>
                      <a:pt x="21043" y="9722"/>
                    </a:lnTo>
                    <a:lnTo>
                      <a:pt x="20859" y="9827"/>
                    </a:lnTo>
                    <a:lnTo>
                      <a:pt x="20662" y="9932"/>
                    </a:lnTo>
                    <a:lnTo>
                      <a:pt x="20453" y="10024"/>
                    </a:lnTo>
                    <a:lnTo>
                      <a:pt x="20243" y="10115"/>
                    </a:lnTo>
                    <a:lnTo>
                      <a:pt x="20033" y="10181"/>
                    </a:lnTo>
                    <a:lnTo>
                      <a:pt x="19823" y="10247"/>
                    </a:lnTo>
                    <a:lnTo>
                      <a:pt x="19600" y="10299"/>
                    </a:lnTo>
                    <a:lnTo>
                      <a:pt x="19377" y="10338"/>
                    </a:lnTo>
                    <a:lnTo>
                      <a:pt x="19141" y="10365"/>
                    </a:lnTo>
                    <a:lnTo>
                      <a:pt x="18904" y="10391"/>
                    </a:lnTo>
                    <a:lnTo>
                      <a:pt x="18472" y="10391"/>
                    </a:lnTo>
                    <a:lnTo>
                      <a:pt x="18275" y="10378"/>
                    </a:lnTo>
                    <a:lnTo>
                      <a:pt x="18065" y="10352"/>
                    </a:lnTo>
                    <a:lnTo>
                      <a:pt x="17868" y="10325"/>
                    </a:lnTo>
                    <a:lnTo>
                      <a:pt x="17671" y="10286"/>
                    </a:lnTo>
                    <a:lnTo>
                      <a:pt x="17475" y="10234"/>
                    </a:lnTo>
                    <a:lnTo>
                      <a:pt x="17278" y="10181"/>
                    </a:lnTo>
                    <a:lnTo>
                      <a:pt x="17081" y="10115"/>
                    </a:lnTo>
                    <a:lnTo>
                      <a:pt x="16897" y="10050"/>
                    </a:lnTo>
                    <a:lnTo>
                      <a:pt x="16714" y="9958"/>
                    </a:lnTo>
                    <a:lnTo>
                      <a:pt x="16530" y="9866"/>
                    </a:lnTo>
                    <a:lnTo>
                      <a:pt x="16359" y="9774"/>
                    </a:lnTo>
                    <a:lnTo>
                      <a:pt x="16176" y="9669"/>
                    </a:lnTo>
                    <a:lnTo>
                      <a:pt x="16018" y="9551"/>
                    </a:lnTo>
                    <a:lnTo>
                      <a:pt x="15848" y="9433"/>
                    </a:lnTo>
                    <a:lnTo>
                      <a:pt x="15690" y="9302"/>
                    </a:lnTo>
                    <a:lnTo>
                      <a:pt x="15480" y="9118"/>
                    </a:lnTo>
                    <a:lnTo>
                      <a:pt x="15284" y="8908"/>
                    </a:lnTo>
                    <a:lnTo>
                      <a:pt x="15100" y="8699"/>
                    </a:lnTo>
                    <a:lnTo>
                      <a:pt x="14929" y="8476"/>
                    </a:lnTo>
                    <a:lnTo>
                      <a:pt x="14772" y="8239"/>
                    </a:lnTo>
                    <a:lnTo>
                      <a:pt x="14628" y="7990"/>
                    </a:lnTo>
                    <a:lnTo>
                      <a:pt x="14497" y="7741"/>
                    </a:lnTo>
                    <a:lnTo>
                      <a:pt x="14392" y="7492"/>
                    </a:lnTo>
                    <a:lnTo>
                      <a:pt x="14300" y="7216"/>
                    </a:lnTo>
                    <a:lnTo>
                      <a:pt x="14221" y="6954"/>
                    </a:lnTo>
                    <a:lnTo>
                      <a:pt x="14155" y="6678"/>
                    </a:lnTo>
                    <a:lnTo>
                      <a:pt x="14116" y="6403"/>
                    </a:lnTo>
                    <a:lnTo>
                      <a:pt x="14090" y="6114"/>
                    </a:lnTo>
                    <a:lnTo>
                      <a:pt x="14077" y="5839"/>
                    </a:lnTo>
                    <a:lnTo>
                      <a:pt x="14077" y="5550"/>
                    </a:lnTo>
                    <a:lnTo>
                      <a:pt x="14103" y="5261"/>
                    </a:lnTo>
                    <a:lnTo>
                      <a:pt x="14129" y="5051"/>
                    </a:lnTo>
                    <a:lnTo>
                      <a:pt x="14182" y="4842"/>
                    </a:lnTo>
                    <a:lnTo>
                      <a:pt x="14221" y="4645"/>
                    </a:lnTo>
                    <a:lnTo>
                      <a:pt x="14287" y="4448"/>
                    </a:lnTo>
                    <a:lnTo>
                      <a:pt x="14352" y="4238"/>
                    </a:lnTo>
                    <a:lnTo>
                      <a:pt x="14431" y="4054"/>
                    </a:lnTo>
                    <a:lnTo>
                      <a:pt x="14510" y="3858"/>
                    </a:lnTo>
                    <a:lnTo>
                      <a:pt x="14601" y="3674"/>
                    </a:lnTo>
                    <a:lnTo>
                      <a:pt x="14706" y="3503"/>
                    </a:lnTo>
                    <a:lnTo>
                      <a:pt x="14811" y="3320"/>
                    </a:lnTo>
                    <a:lnTo>
                      <a:pt x="14929" y="3149"/>
                    </a:lnTo>
                    <a:lnTo>
                      <a:pt x="15048" y="2992"/>
                    </a:lnTo>
                    <a:lnTo>
                      <a:pt x="15179" y="2834"/>
                    </a:lnTo>
                    <a:lnTo>
                      <a:pt x="15310" y="2677"/>
                    </a:lnTo>
                    <a:lnTo>
                      <a:pt x="15454" y="2533"/>
                    </a:lnTo>
                    <a:lnTo>
                      <a:pt x="15599" y="2401"/>
                    </a:lnTo>
                    <a:lnTo>
                      <a:pt x="15756" y="2270"/>
                    </a:lnTo>
                    <a:lnTo>
                      <a:pt x="15913" y="2139"/>
                    </a:lnTo>
                    <a:lnTo>
                      <a:pt x="16084" y="2021"/>
                    </a:lnTo>
                    <a:lnTo>
                      <a:pt x="16254" y="1903"/>
                    </a:lnTo>
                    <a:lnTo>
                      <a:pt x="16438" y="1811"/>
                    </a:lnTo>
                    <a:lnTo>
                      <a:pt x="16609" y="1706"/>
                    </a:lnTo>
                    <a:lnTo>
                      <a:pt x="16792" y="1627"/>
                    </a:lnTo>
                    <a:lnTo>
                      <a:pt x="16989" y="1536"/>
                    </a:lnTo>
                    <a:lnTo>
                      <a:pt x="17186" y="1470"/>
                    </a:lnTo>
                    <a:lnTo>
                      <a:pt x="17383" y="1404"/>
                    </a:lnTo>
                    <a:lnTo>
                      <a:pt x="17579" y="1352"/>
                    </a:lnTo>
                    <a:lnTo>
                      <a:pt x="17789" y="1313"/>
                    </a:lnTo>
                    <a:lnTo>
                      <a:pt x="17999" y="1273"/>
                    </a:lnTo>
                    <a:lnTo>
                      <a:pt x="18209" y="1247"/>
                    </a:lnTo>
                    <a:lnTo>
                      <a:pt x="18419" y="1234"/>
                    </a:lnTo>
                    <a:lnTo>
                      <a:pt x="18629" y="1221"/>
                    </a:lnTo>
                    <a:close/>
                    <a:moveTo>
                      <a:pt x="5431" y="1"/>
                    </a:moveTo>
                    <a:lnTo>
                      <a:pt x="5143" y="27"/>
                    </a:lnTo>
                    <a:lnTo>
                      <a:pt x="4854" y="66"/>
                    </a:lnTo>
                    <a:lnTo>
                      <a:pt x="4565" y="119"/>
                    </a:lnTo>
                    <a:lnTo>
                      <a:pt x="4290" y="184"/>
                    </a:lnTo>
                    <a:lnTo>
                      <a:pt x="4014" y="263"/>
                    </a:lnTo>
                    <a:lnTo>
                      <a:pt x="3752" y="355"/>
                    </a:lnTo>
                    <a:lnTo>
                      <a:pt x="3490" y="460"/>
                    </a:lnTo>
                    <a:lnTo>
                      <a:pt x="3240" y="578"/>
                    </a:lnTo>
                    <a:lnTo>
                      <a:pt x="2991" y="709"/>
                    </a:lnTo>
                    <a:lnTo>
                      <a:pt x="2742" y="840"/>
                    </a:lnTo>
                    <a:lnTo>
                      <a:pt x="2519" y="998"/>
                    </a:lnTo>
                    <a:lnTo>
                      <a:pt x="2296" y="1155"/>
                    </a:lnTo>
                    <a:lnTo>
                      <a:pt x="2073" y="1326"/>
                    </a:lnTo>
                    <a:lnTo>
                      <a:pt x="1863" y="1509"/>
                    </a:lnTo>
                    <a:lnTo>
                      <a:pt x="1666" y="1706"/>
                    </a:lnTo>
                    <a:lnTo>
                      <a:pt x="1483" y="1903"/>
                    </a:lnTo>
                    <a:lnTo>
                      <a:pt x="1299" y="2113"/>
                    </a:lnTo>
                    <a:lnTo>
                      <a:pt x="1128" y="2336"/>
                    </a:lnTo>
                    <a:lnTo>
                      <a:pt x="971" y="2559"/>
                    </a:lnTo>
                    <a:lnTo>
                      <a:pt x="813" y="2795"/>
                    </a:lnTo>
                    <a:lnTo>
                      <a:pt x="682" y="3031"/>
                    </a:lnTo>
                    <a:lnTo>
                      <a:pt x="551" y="3280"/>
                    </a:lnTo>
                    <a:lnTo>
                      <a:pt x="446" y="3530"/>
                    </a:lnTo>
                    <a:lnTo>
                      <a:pt x="341" y="3792"/>
                    </a:lnTo>
                    <a:lnTo>
                      <a:pt x="249" y="4068"/>
                    </a:lnTo>
                    <a:lnTo>
                      <a:pt x="171" y="4343"/>
                    </a:lnTo>
                    <a:lnTo>
                      <a:pt x="105" y="4619"/>
                    </a:lnTo>
                    <a:lnTo>
                      <a:pt x="66" y="4894"/>
                    </a:lnTo>
                    <a:lnTo>
                      <a:pt x="26" y="5183"/>
                    </a:lnTo>
                    <a:lnTo>
                      <a:pt x="0" y="5471"/>
                    </a:lnTo>
                    <a:lnTo>
                      <a:pt x="0" y="5773"/>
                    </a:lnTo>
                    <a:lnTo>
                      <a:pt x="13" y="6075"/>
                    </a:lnTo>
                    <a:lnTo>
                      <a:pt x="26" y="6363"/>
                    </a:lnTo>
                    <a:lnTo>
                      <a:pt x="66" y="6652"/>
                    </a:lnTo>
                    <a:lnTo>
                      <a:pt x="118" y="6928"/>
                    </a:lnTo>
                    <a:lnTo>
                      <a:pt x="184" y="7203"/>
                    </a:lnTo>
                    <a:lnTo>
                      <a:pt x="262" y="7479"/>
                    </a:lnTo>
                    <a:lnTo>
                      <a:pt x="354" y="7741"/>
                    </a:lnTo>
                    <a:lnTo>
                      <a:pt x="459" y="8003"/>
                    </a:lnTo>
                    <a:lnTo>
                      <a:pt x="577" y="8266"/>
                    </a:lnTo>
                    <a:lnTo>
                      <a:pt x="708" y="8515"/>
                    </a:lnTo>
                    <a:lnTo>
                      <a:pt x="853" y="8751"/>
                    </a:lnTo>
                    <a:lnTo>
                      <a:pt x="997" y="8987"/>
                    </a:lnTo>
                    <a:lnTo>
                      <a:pt x="1155" y="9210"/>
                    </a:lnTo>
                    <a:lnTo>
                      <a:pt x="1338" y="9420"/>
                    </a:lnTo>
                    <a:lnTo>
                      <a:pt x="1509" y="9630"/>
                    </a:lnTo>
                    <a:lnTo>
                      <a:pt x="1706" y="9827"/>
                    </a:lnTo>
                    <a:lnTo>
                      <a:pt x="1902" y="10024"/>
                    </a:lnTo>
                    <a:lnTo>
                      <a:pt x="2112" y="10194"/>
                    </a:lnTo>
                    <a:lnTo>
                      <a:pt x="2335" y="10365"/>
                    </a:lnTo>
                    <a:lnTo>
                      <a:pt x="2558" y="10522"/>
                    </a:lnTo>
                    <a:lnTo>
                      <a:pt x="2794" y="10680"/>
                    </a:lnTo>
                    <a:lnTo>
                      <a:pt x="3031" y="10811"/>
                    </a:lnTo>
                    <a:lnTo>
                      <a:pt x="3280" y="10942"/>
                    </a:lnTo>
                    <a:lnTo>
                      <a:pt x="3542" y="11060"/>
                    </a:lnTo>
                    <a:lnTo>
                      <a:pt x="3805" y="11152"/>
                    </a:lnTo>
                    <a:lnTo>
                      <a:pt x="4067" y="11244"/>
                    </a:lnTo>
                    <a:lnTo>
                      <a:pt x="4342" y="11322"/>
                    </a:lnTo>
                    <a:lnTo>
                      <a:pt x="4618" y="11388"/>
                    </a:lnTo>
                    <a:lnTo>
                      <a:pt x="4907" y="11440"/>
                    </a:lnTo>
                    <a:lnTo>
                      <a:pt x="5195" y="11467"/>
                    </a:lnTo>
                    <a:lnTo>
                      <a:pt x="5484" y="11493"/>
                    </a:lnTo>
                    <a:lnTo>
                      <a:pt x="6061" y="11493"/>
                    </a:lnTo>
                    <a:lnTo>
                      <a:pt x="6337" y="11467"/>
                    </a:lnTo>
                    <a:lnTo>
                      <a:pt x="6612" y="11427"/>
                    </a:lnTo>
                    <a:lnTo>
                      <a:pt x="6888" y="11388"/>
                    </a:lnTo>
                    <a:lnTo>
                      <a:pt x="7150" y="11322"/>
                    </a:lnTo>
                    <a:lnTo>
                      <a:pt x="7412" y="11244"/>
                    </a:lnTo>
                    <a:lnTo>
                      <a:pt x="7675" y="11165"/>
                    </a:lnTo>
                    <a:lnTo>
                      <a:pt x="7924" y="11060"/>
                    </a:lnTo>
                    <a:lnTo>
                      <a:pt x="8173" y="10955"/>
                    </a:lnTo>
                    <a:lnTo>
                      <a:pt x="8409" y="10837"/>
                    </a:lnTo>
                    <a:lnTo>
                      <a:pt x="8645" y="10706"/>
                    </a:lnTo>
                    <a:lnTo>
                      <a:pt x="8868" y="10561"/>
                    </a:lnTo>
                    <a:lnTo>
                      <a:pt x="9092" y="10404"/>
                    </a:lnTo>
                    <a:lnTo>
                      <a:pt x="9301" y="10247"/>
                    </a:lnTo>
                    <a:lnTo>
                      <a:pt x="9511" y="10076"/>
                    </a:lnTo>
                    <a:lnTo>
                      <a:pt x="9708" y="9892"/>
                    </a:lnTo>
                    <a:lnTo>
                      <a:pt x="9905" y="9709"/>
                    </a:lnTo>
                    <a:lnTo>
                      <a:pt x="10075" y="9512"/>
                    </a:lnTo>
                    <a:lnTo>
                      <a:pt x="10246" y="9302"/>
                    </a:lnTo>
                    <a:lnTo>
                      <a:pt x="10417" y="9092"/>
                    </a:lnTo>
                    <a:lnTo>
                      <a:pt x="10561" y="8869"/>
                    </a:lnTo>
                    <a:lnTo>
                      <a:pt x="10705" y="8646"/>
                    </a:lnTo>
                    <a:lnTo>
                      <a:pt x="10836" y="8410"/>
                    </a:lnTo>
                    <a:lnTo>
                      <a:pt x="10954" y="8161"/>
                    </a:lnTo>
                    <a:lnTo>
                      <a:pt x="11059" y="7925"/>
                    </a:lnTo>
                    <a:lnTo>
                      <a:pt x="11164" y="7662"/>
                    </a:lnTo>
                    <a:lnTo>
                      <a:pt x="11243" y="7413"/>
                    </a:lnTo>
                    <a:lnTo>
                      <a:pt x="11322" y="7137"/>
                    </a:lnTo>
                    <a:lnTo>
                      <a:pt x="11387" y="6875"/>
                    </a:lnTo>
                    <a:lnTo>
                      <a:pt x="11427" y="6600"/>
                    </a:lnTo>
                    <a:lnTo>
                      <a:pt x="11466" y="6324"/>
                    </a:lnTo>
                    <a:lnTo>
                      <a:pt x="11492" y="6049"/>
                    </a:lnTo>
                    <a:lnTo>
                      <a:pt x="11623" y="5996"/>
                    </a:lnTo>
                    <a:lnTo>
                      <a:pt x="11781" y="5944"/>
                    </a:lnTo>
                    <a:lnTo>
                      <a:pt x="11978" y="5917"/>
                    </a:lnTo>
                    <a:lnTo>
                      <a:pt x="12188" y="5904"/>
                    </a:lnTo>
                    <a:lnTo>
                      <a:pt x="12358" y="5904"/>
                    </a:lnTo>
                    <a:lnTo>
                      <a:pt x="12542" y="5930"/>
                    </a:lnTo>
                    <a:lnTo>
                      <a:pt x="12725" y="5970"/>
                    </a:lnTo>
                    <a:lnTo>
                      <a:pt x="12909" y="6022"/>
                    </a:lnTo>
                    <a:lnTo>
                      <a:pt x="12922" y="6311"/>
                    </a:lnTo>
                    <a:lnTo>
                      <a:pt x="12962" y="6600"/>
                    </a:lnTo>
                    <a:lnTo>
                      <a:pt x="13001" y="6875"/>
                    </a:lnTo>
                    <a:lnTo>
                      <a:pt x="13067" y="7151"/>
                    </a:lnTo>
                    <a:lnTo>
                      <a:pt x="13132" y="7426"/>
                    </a:lnTo>
                    <a:lnTo>
                      <a:pt x="13224" y="7688"/>
                    </a:lnTo>
                    <a:lnTo>
                      <a:pt x="13316" y="7951"/>
                    </a:lnTo>
                    <a:lnTo>
                      <a:pt x="13434" y="8200"/>
                    </a:lnTo>
                    <a:lnTo>
                      <a:pt x="13552" y="8449"/>
                    </a:lnTo>
                    <a:lnTo>
                      <a:pt x="13683" y="8685"/>
                    </a:lnTo>
                    <a:lnTo>
                      <a:pt x="13814" y="8922"/>
                    </a:lnTo>
                    <a:lnTo>
                      <a:pt x="13972" y="9145"/>
                    </a:lnTo>
                    <a:lnTo>
                      <a:pt x="14129" y="9355"/>
                    </a:lnTo>
                    <a:lnTo>
                      <a:pt x="14313" y="9564"/>
                    </a:lnTo>
                    <a:lnTo>
                      <a:pt x="14483" y="9774"/>
                    </a:lnTo>
                    <a:lnTo>
                      <a:pt x="14680" y="9958"/>
                    </a:lnTo>
                    <a:lnTo>
                      <a:pt x="14877" y="10142"/>
                    </a:lnTo>
                    <a:lnTo>
                      <a:pt x="15087" y="10312"/>
                    </a:lnTo>
                    <a:lnTo>
                      <a:pt x="15297" y="10483"/>
                    </a:lnTo>
                    <a:lnTo>
                      <a:pt x="15520" y="10627"/>
                    </a:lnTo>
                    <a:lnTo>
                      <a:pt x="15756" y="10771"/>
                    </a:lnTo>
                    <a:lnTo>
                      <a:pt x="15992" y="10903"/>
                    </a:lnTo>
                    <a:lnTo>
                      <a:pt x="16241" y="11034"/>
                    </a:lnTo>
                    <a:lnTo>
                      <a:pt x="16491" y="11139"/>
                    </a:lnTo>
                    <a:lnTo>
                      <a:pt x="16740" y="11231"/>
                    </a:lnTo>
                    <a:lnTo>
                      <a:pt x="17002" y="11322"/>
                    </a:lnTo>
                    <a:lnTo>
                      <a:pt x="17278" y="11388"/>
                    </a:lnTo>
                    <a:lnTo>
                      <a:pt x="17553" y="11454"/>
                    </a:lnTo>
                    <a:lnTo>
                      <a:pt x="17829" y="11506"/>
                    </a:lnTo>
                    <a:lnTo>
                      <a:pt x="18104" y="11532"/>
                    </a:lnTo>
                    <a:lnTo>
                      <a:pt x="18393" y="11559"/>
                    </a:lnTo>
                    <a:lnTo>
                      <a:pt x="18681" y="11559"/>
                    </a:lnTo>
                    <a:lnTo>
                      <a:pt x="18970" y="11545"/>
                    </a:lnTo>
                    <a:lnTo>
                      <a:pt x="19272" y="11532"/>
                    </a:lnTo>
                    <a:lnTo>
                      <a:pt x="19560" y="11493"/>
                    </a:lnTo>
                    <a:lnTo>
                      <a:pt x="19836" y="11440"/>
                    </a:lnTo>
                    <a:lnTo>
                      <a:pt x="20111" y="11375"/>
                    </a:lnTo>
                    <a:lnTo>
                      <a:pt x="20387" y="11296"/>
                    </a:lnTo>
                    <a:lnTo>
                      <a:pt x="20649" y="11204"/>
                    </a:lnTo>
                    <a:lnTo>
                      <a:pt x="20912" y="11099"/>
                    </a:lnTo>
                    <a:lnTo>
                      <a:pt x="21174" y="10981"/>
                    </a:lnTo>
                    <a:lnTo>
                      <a:pt x="21410" y="10850"/>
                    </a:lnTo>
                    <a:lnTo>
                      <a:pt x="21659" y="10719"/>
                    </a:lnTo>
                    <a:lnTo>
                      <a:pt x="21882" y="10561"/>
                    </a:lnTo>
                    <a:lnTo>
                      <a:pt x="22119" y="10404"/>
                    </a:lnTo>
                    <a:lnTo>
                      <a:pt x="22329" y="10234"/>
                    </a:lnTo>
                    <a:lnTo>
                      <a:pt x="22538" y="10050"/>
                    </a:lnTo>
                    <a:lnTo>
                      <a:pt x="22735" y="9853"/>
                    </a:lnTo>
                    <a:lnTo>
                      <a:pt x="22932" y="9656"/>
                    </a:lnTo>
                    <a:lnTo>
                      <a:pt x="23103" y="9446"/>
                    </a:lnTo>
                    <a:lnTo>
                      <a:pt x="23273" y="9223"/>
                    </a:lnTo>
                    <a:lnTo>
                      <a:pt x="23431" y="9000"/>
                    </a:lnTo>
                    <a:lnTo>
                      <a:pt x="23588" y="8764"/>
                    </a:lnTo>
                    <a:lnTo>
                      <a:pt x="23719" y="8528"/>
                    </a:lnTo>
                    <a:lnTo>
                      <a:pt x="23850" y="8279"/>
                    </a:lnTo>
                    <a:lnTo>
                      <a:pt x="23968" y="8016"/>
                    </a:lnTo>
                    <a:lnTo>
                      <a:pt x="24060" y="7754"/>
                    </a:lnTo>
                    <a:lnTo>
                      <a:pt x="24152" y="7492"/>
                    </a:lnTo>
                    <a:lnTo>
                      <a:pt x="24231" y="7216"/>
                    </a:lnTo>
                    <a:lnTo>
                      <a:pt x="24296" y="6941"/>
                    </a:lnTo>
                    <a:lnTo>
                      <a:pt x="24336" y="6652"/>
                    </a:lnTo>
                    <a:lnTo>
                      <a:pt x="24375" y="6377"/>
                    </a:lnTo>
                    <a:lnTo>
                      <a:pt x="24401" y="6075"/>
                    </a:lnTo>
                    <a:lnTo>
                      <a:pt x="24401" y="5786"/>
                    </a:lnTo>
                    <a:lnTo>
                      <a:pt x="24401" y="5484"/>
                    </a:lnTo>
                    <a:lnTo>
                      <a:pt x="24375" y="5196"/>
                    </a:lnTo>
                    <a:lnTo>
                      <a:pt x="24336" y="4907"/>
                    </a:lnTo>
                    <a:lnTo>
                      <a:pt x="24283" y="4632"/>
                    </a:lnTo>
                    <a:lnTo>
                      <a:pt x="24218" y="4343"/>
                    </a:lnTo>
                    <a:lnTo>
                      <a:pt x="24139" y="4081"/>
                    </a:lnTo>
                    <a:lnTo>
                      <a:pt x="24047" y="3805"/>
                    </a:lnTo>
                    <a:lnTo>
                      <a:pt x="23942" y="3543"/>
                    </a:lnTo>
                    <a:lnTo>
                      <a:pt x="23824" y="3294"/>
                    </a:lnTo>
                    <a:lnTo>
                      <a:pt x="23693" y="3044"/>
                    </a:lnTo>
                    <a:lnTo>
                      <a:pt x="23562" y="2808"/>
                    </a:lnTo>
                    <a:lnTo>
                      <a:pt x="23404" y="2572"/>
                    </a:lnTo>
                    <a:lnTo>
                      <a:pt x="23247" y="2349"/>
                    </a:lnTo>
                    <a:lnTo>
                      <a:pt x="23076" y="2139"/>
                    </a:lnTo>
                    <a:lnTo>
                      <a:pt x="22893" y="1929"/>
                    </a:lnTo>
                    <a:lnTo>
                      <a:pt x="22696" y="1732"/>
                    </a:lnTo>
                    <a:lnTo>
                      <a:pt x="22499" y="1536"/>
                    </a:lnTo>
                    <a:lnTo>
                      <a:pt x="22289" y="1352"/>
                    </a:lnTo>
                    <a:lnTo>
                      <a:pt x="22066" y="1181"/>
                    </a:lnTo>
                    <a:lnTo>
                      <a:pt x="21843" y="1024"/>
                    </a:lnTo>
                    <a:lnTo>
                      <a:pt x="21607" y="880"/>
                    </a:lnTo>
                    <a:lnTo>
                      <a:pt x="21371" y="735"/>
                    </a:lnTo>
                    <a:lnTo>
                      <a:pt x="21122" y="617"/>
                    </a:lnTo>
                    <a:lnTo>
                      <a:pt x="20859" y="499"/>
                    </a:lnTo>
                    <a:lnTo>
                      <a:pt x="20610" y="394"/>
                    </a:lnTo>
                    <a:lnTo>
                      <a:pt x="20334" y="316"/>
                    </a:lnTo>
                    <a:lnTo>
                      <a:pt x="20059" y="237"/>
                    </a:lnTo>
                    <a:lnTo>
                      <a:pt x="19783" y="171"/>
                    </a:lnTo>
                    <a:lnTo>
                      <a:pt x="19508" y="119"/>
                    </a:lnTo>
                    <a:lnTo>
                      <a:pt x="19219" y="93"/>
                    </a:lnTo>
                    <a:lnTo>
                      <a:pt x="18918" y="66"/>
                    </a:lnTo>
                    <a:lnTo>
                      <a:pt x="18629" y="53"/>
                    </a:lnTo>
                    <a:lnTo>
                      <a:pt x="18367" y="66"/>
                    </a:lnTo>
                    <a:lnTo>
                      <a:pt x="18104" y="79"/>
                    </a:lnTo>
                    <a:lnTo>
                      <a:pt x="17855" y="119"/>
                    </a:lnTo>
                    <a:lnTo>
                      <a:pt x="17593" y="158"/>
                    </a:lnTo>
                    <a:lnTo>
                      <a:pt x="17343" y="211"/>
                    </a:lnTo>
                    <a:lnTo>
                      <a:pt x="17107" y="276"/>
                    </a:lnTo>
                    <a:lnTo>
                      <a:pt x="16858" y="342"/>
                    </a:lnTo>
                    <a:lnTo>
                      <a:pt x="16622" y="420"/>
                    </a:lnTo>
                    <a:lnTo>
                      <a:pt x="16399" y="525"/>
                    </a:lnTo>
                    <a:lnTo>
                      <a:pt x="16163" y="617"/>
                    </a:lnTo>
                    <a:lnTo>
                      <a:pt x="15940" y="735"/>
                    </a:lnTo>
                    <a:lnTo>
                      <a:pt x="15730" y="853"/>
                    </a:lnTo>
                    <a:lnTo>
                      <a:pt x="15520" y="985"/>
                    </a:lnTo>
                    <a:lnTo>
                      <a:pt x="15310" y="1129"/>
                    </a:lnTo>
                    <a:lnTo>
                      <a:pt x="15113" y="1273"/>
                    </a:lnTo>
                    <a:lnTo>
                      <a:pt x="14929" y="1431"/>
                    </a:lnTo>
                    <a:lnTo>
                      <a:pt x="14746" y="1588"/>
                    </a:lnTo>
                    <a:lnTo>
                      <a:pt x="14562" y="1759"/>
                    </a:lnTo>
                    <a:lnTo>
                      <a:pt x="14392" y="1942"/>
                    </a:lnTo>
                    <a:lnTo>
                      <a:pt x="14234" y="2126"/>
                    </a:lnTo>
                    <a:lnTo>
                      <a:pt x="14077" y="2323"/>
                    </a:lnTo>
                    <a:lnTo>
                      <a:pt x="13932" y="2520"/>
                    </a:lnTo>
                    <a:lnTo>
                      <a:pt x="13801" y="2729"/>
                    </a:lnTo>
                    <a:lnTo>
                      <a:pt x="13670" y="2939"/>
                    </a:lnTo>
                    <a:lnTo>
                      <a:pt x="13552" y="3162"/>
                    </a:lnTo>
                    <a:lnTo>
                      <a:pt x="13434" y="3385"/>
                    </a:lnTo>
                    <a:lnTo>
                      <a:pt x="13342" y="3608"/>
                    </a:lnTo>
                    <a:lnTo>
                      <a:pt x="13250" y="3845"/>
                    </a:lnTo>
                    <a:lnTo>
                      <a:pt x="13172" y="4081"/>
                    </a:lnTo>
                    <a:lnTo>
                      <a:pt x="13093" y="4330"/>
                    </a:lnTo>
                    <a:lnTo>
                      <a:pt x="13040" y="4579"/>
                    </a:lnTo>
                    <a:lnTo>
                      <a:pt x="12988" y="4842"/>
                    </a:lnTo>
                    <a:lnTo>
                      <a:pt x="12778" y="4789"/>
                    </a:lnTo>
                    <a:lnTo>
                      <a:pt x="12581" y="4763"/>
                    </a:lnTo>
                    <a:lnTo>
                      <a:pt x="12384" y="4750"/>
                    </a:lnTo>
                    <a:lnTo>
                      <a:pt x="12188" y="4737"/>
                    </a:lnTo>
                    <a:lnTo>
                      <a:pt x="11991" y="4750"/>
                    </a:lnTo>
                    <a:lnTo>
                      <a:pt x="11794" y="4763"/>
                    </a:lnTo>
                    <a:lnTo>
                      <a:pt x="11610" y="4789"/>
                    </a:lnTo>
                    <a:lnTo>
                      <a:pt x="11427" y="4842"/>
                    </a:lnTo>
                    <a:lnTo>
                      <a:pt x="11374" y="4579"/>
                    </a:lnTo>
                    <a:lnTo>
                      <a:pt x="11322" y="4330"/>
                    </a:lnTo>
                    <a:lnTo>
                      <a:pt x="11256" y="4081"/>
                    </a:lnTo>
                    <a:lnTo>
                      <a:pt x="11164" y="3845"/>
                    </a:lnTo>
                    <a:lnTo>
                      <a:pt x="11072" y="3595"/>
                    </a:lnTo>
                    <a:lnTo>
                      <a:pt x="10981" y="3372"/>
                    </a:lnTo>
                    <a:lnTo>
                      <a:pt x="10863" y="3136"/>
                    </a:lnTo>
                    <a:lnTo>
                      <a:pt x="10745" y="2913"/>
                    </a:lnTo>
                    <a:lnTo>
                      <a:pt x="10613" y="2703"/>
                    </a:lnTo>
                    <a:lnTo>
                      <a:pt x="10482" y="2493"/>
                    </a:lnTo>
                    <a:lnTo>
                      <a:pt x="10325" y="2283"/>
                    </a:lnTo>
                    <a:lnTo>
                      <a:pt x="10167" y="2087"/>
                    </a:lnTo>
                    <a:lnTo>
                      <a:pt x="10010" y="1903"/>
                    </a:lnTo>
                    <a:lnTo>
                      <a:pt x="9839" y="1719"/>
                    </a:lnTo>
                    <a:lnTo>
                      <a:pt x="9656" y="1549"/>
                    </a:lnTo>
                    <a:lnTo>
                      <a:pt x="9472" y="1378"/>
                    </a:lnTo>
                    <a:lnTo>
                      <a:pt x="9275" y="1221"/>
                    </a:lnTo>
                    <a:lnTo>
                      <a:pt x="9078" y="1063"/>
                    </a:lnTo>
                    <a:lnTo>
                      <a:pt x="8868" y="932"/>
                    </a:lnTo>
                    <a:lnTo>
                      <a:pt x="8659" y="801"/>
                    </a:lnTo>
                    <a:lnTo>
                      <a:pt x="8436" y="670"/>
                    </a:lnTo>
                    <a:lnTo>
                      <a:pt x="8213" y="552"/>
                    </a:lnTo>
                    <a:lnTo>
                      <a:pt x="7976" y="460"/>
                    </a:lnTo>
                    <a:lnTo>
                      <a:pt x="7740" y="355"/>
                    </a:lnTo>
                    <a:lnTo>
                      <a:pt x="7504" y="276"/>
                    </a:lnTo>
                    <a:lnTo>
                      <a:pt x="7268" y="197"/>
                    </a:lnTo>
                    <a:lnTo>
                      <a:pt x="7019" y="145"/>
                    </a:lnTo>
                    <a:lnTo>
                      <a:pt x="6756" y="93"/>
                    </a:lnTo>
                    <a:lnTo>
                      <a:pt x="6507" y="53"/>
                    </a:lnTo>
                    <a:lnTo>
                      <a:pt x="6245" y="14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</p:grpSp>
        <p:grpSp>
          <p:nvGrpSpPr>
            <p:cNvPr id="2417" name="Google Shape;2417;p45"/>
            <p:cNvGrpSpPr/>
            <p:nvPr/>
          </p:nvGrpSpPr>
          <p:grpSpPr>
            <a:xfrm>
              <a:off x="3124753" y="2097067"/>
              <a:ext cx="2904005" cy="2628275"/>
              <a:chOff x="735516" y="1544617"/>
              <a:chExt cx="2904005" cy="2628275"/>
            </a:xfrm>
          </p:grpSpPr>
          <p:sp>
            <p:nvSpPr>
              <p:cNvPr id="2418" name="Google Shape;2418;p45"/>
              <p:cNvSpPr/>
              <p:nvPr/>
            </p:nvSpPr>
            <p:spPr>
              <a:xfrm>
                <a:off x="1961914" y="2680601"/>
                <a:ext cx="305922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17043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17042" y="919"/>
                    </a:lnTo>
                    <a:lnTo>
                      <a:pt x="17042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419" name="Google Shape;2419;p45"/>
              <p:cNvSpPr/>
              <p:nvPr/>
            </p:nvSpPr>
            <p:spPr>
              <a:xfrm>
                <a:off x="2274872" y="2680601"/>
                <a:ext cx="97738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5445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5445" y="919"/>
                    </a:lnTo>
                    <a:lnTo>
                      <a:pt x="5445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420" name="Google Shape;2420;p45"/>
              <p:cNvSpPr/>
              <p:nvPr/>
            </p:nvSpPr>
            <p:spPr>
              <a:xfrm>
                <a:off x="2379664" y="2680601"/>
                <a:ext cx="115167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6416" y="919"/>
                    </a:lnTo>
                    <a:lnTo>
                      <a:pt x="6416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421" name="Google Shape;2421;p45"/>
              <p:cNvSpPr/>
              <p:nvPr/>
            </p:nvSpPr>
            <p:spPr>
              <a:xfrm>
                <a:off x="1896683" y="2717111"/>
                <a:ext cx="254818" cy="16496"/>
              </a:xfrm>
              <a:custGeom>
                <a:avLst/>
                <a:gdLst/>
                <a:ahLst/>
                <a:cxnLst/>
                <a:rect l="l" t="t" r="r" b="b"/>
                <a:pathLst>
                  <a:path w="14196" h="919" extrusionOk="0">
                    <a:moveTo>
                      <a:pt x="1" y="0"/>
                    </a:moveTo>
                    <a:lnTo>
                      <a:pt x="1" y="919"/>
                    </a:lnTo>
                    <a:lnTo>
                      <a:pt x="14195" y="919"/>
                    </a:lnTo>
                    <a:lnTo>
                      <a:pt x="14195" y="0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422" name="Google Shape;2422;p45"/>
              <p:cNvSpPr/>
              <p:nvPr/>
            </p:nvSpPr>
            <p:spPr>
              <a:xfrm>
                <a:off x="2159723" y="2717111"/>
                <a:ext cx="83378" cy="16496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919" extrusionOk="0">
                    <a:moveTo>
                      <a:pt x="0" y="0"/>
                    </a:moveTo>
                    <a:lnTo>
                      <a:pt x="0" y="919"/>
                    </a:lnTo>
                    <a:lnTo>
                      <a:pt x="4645" y="919"/>
                    </a:lnTo>
                    <a:lnTo>
                      <a:pt x="4645" y="0"/>
                    </a:lnTo>
                    <a:close/>
                  </a:path>
                </a:pathLst>
              </a:custGeom>
              <a:solidFill>
                <a:srgbClr val="E7C95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423" name="Google Shape;2423;p45"/>
              <p:cNvSpPr/>
              <p:nvPr/>
            </p:nvSpPr>
            <p:spPr>
              <a:xfrm>
                <a:off x="2050928" y="4038428"/>
                <a:ext cx="116119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469" h="4186" extrusionOk="0">
                    <a:moveTo>
                      <a:pt x="1" y="0"/>
                    </a:moveTo>
                    <a:lnTo>
                      <a:pt x="132" y="4185"/>
                    </a:lnTo>
                    <a:lnTo>
                      <a:pt x="1483" y="4185"/>
                    </a:lnTo>
                    <a:lnTo>
                      <a:pt x="1732" y="4172"/>
                    </a:lnTo>
                    <a:lnTo>
                      <a:pt x="1995" y="4146"/>
                    </a:lnTo>
                    <a:lnTo>
                      <a:pt x="2244" y="4106"/>
                    </a:lnTo>
                    <a:lnTo>
                      <a:pt x="2493" y="4054"/>
                    </a:lnTo>
                    <a:lnTo>
                      <a:pt x="2729" y="4001"/>
                    </a:lnTo>
                    <a:lnTo>
                      <a:pt x="2979" y="3923"/>
                    </a:lnTo>
                    <a:lnTo>
                      <a:pt x="3215" y="3844"/>
                    </a:lnTo>
                    <a:lnTo>
                      <a:pt x="3451" y="3765"/>
                    </a:lnTo>
                    <a:lnTo>
                      <a:pt x="3674" y="3660"/>
                    </a:lnTo>
                    <a:lnTo>
                      <a:pt x="3910" y="3555"/>
                    </a:lnTo>
                    <a:lnTo>
                      <a:pt x="4120" y="3437"/>
                    </a:lnTo>
                    <a:lnTo>
                      <a:pt x="4343" y="3306"/>
                    </a:lnTo>
                    <a:lnTo>
                      <a:pt x="4553" y="3162"/>
                    </a:lnTo>
                    <a:lnTo>
                      <a:pt x="4763" y="3017"/>
                    </a:lnTo>
                    <a:lnTo>
                      <a:pt x="4959" y="2860"/>
                    </a:lnTo>
                    <a:lnTo>
                      <a:pt x="6245" y="1797"/>
                    </a:lnTo>
                    <a:lnTo>
                      <a:pt x="6311" y="1732"/>
                    </a:lnTo>
                    <a:lnTo>
                      <a:pt x="6363" y="1666"/>
                    </a:lnTo>
                    <a:lnTo>
                      <a:pt x="6403" y="1601"/>
                    </a:lnTo>
                    <a:lnTo>
                      <a:pt x="6429" y="1522"/>
                    </a:lnTo>
                    <a:lnTo>
                      <a:pt x="6455" y="1443"/>
                    </a:lnTo>
                    <a:lnTo>
                      <a:pt x="6468" y="1364"/>
                    </a:lnTo>
                    <a:lnTo>
                      <a:pt x="6468" y="1286"/>
                    </a:lnTo>
                    <a:lnTo>
                      <a:pt x="6455" y="1207"/>
                    </a:lnTo>
                    <a:lnTo>
                      <a:pt x="6416" y="1076"/>
                    </a:lnTo>
                    <a:lnTo>
                      <a:pt x="6363" y="945"/>
                    </a:lnTo>
                    <a:lnTo>
                      <a:pt x="6298" y="827"/>
                    </a:lnTo>
                    <a:lnTo>
                      <a:pt x="6232" y="722"/>
                    </a:lnTo>
                    <a:lnTo>
                      <a:pt x="6153" y="617"/>
                    </a:lnTo>
                    <a:lnTo>
                      <a:pt x="6075" y="512"/>
                    </a:lnTo>
                    <a:lnTo>
                      <a:pt x="5983" y="420"/>
                    </a:lnTo>
                    <a:lnTo>
                      <a:pt x="5878" y="341"/>
                    </a:lnTo>
                    <a:lnTo>
                      <a:pt x="5773" y="262"/>
                    </a:lnTo>
                    <a:lnTo>
                      <a:pt x="5668" y="197"/>
                    </a:lnTo>
                    <a:lnTo>
                      <a:pt x="5550" y="131"/>
                    </a:lnTo>
                    <a:lnTo>
                      <a:pt x="5419" y="92"/>
                    </a:lnTo>
                    <a:lnTo>
                      <a:pt x="5301" y="53"/>
                    </a:lnTo>
                    <a:lnTo>
                      <a:pt x="5169" y="26"/>
                    </a:lnTo>
                    <a:lnTo>
                      <a:pt x="50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424" name="Google Shape;2424;p45"/>
              <p:cNvSpPr/>
              <p:nvPr/>
            </p:nvSpPr>
            <p:spPr>
              <a:xfrm>
                <a:off x="2212711" y="4039128"/>
                <a:ext cx="116101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468" h="4186" extrusionOk="0">
                    <a:moveTo>
                      <a:pt x="1443" y="0"/>
                    </a:moveTo>
                    <a:lnTo>
                      <a:pt x="1312" y="14"/>
                    </a:lnTo>
                    <a:lnTo>
                      <a:pt x="1168" y="53"/>
                    </a:lnTo>
                    <a:lnTo>
                      <a:pt x="1050" y="92"/>
                    </a:lnTo>
                    <a:lnTo>
                      <a:pt x="919" y="132"/>
                    </a:lnTo>
                    <a:lnTo>
                      <a:pt x="800" y="197"/>
                    </a:lnTo>
                    <a:lnTo>
                      <a:pt x="696" y="263"/>
                    </a:lnTo>
                    <a:lnTo>
                      <a:pt x="591" y="342"/>
                    </a:lnTo>
                    <a:lnTo>
                      <a:pt x="486" y="420"/>
                    </a:lnTo>
                    <a:lnTo>
                      <a:pt x="394" y="512"/>
                    </a:lnTo>
                    <a:lnTo>
                      <a:pt x="315" y="617"/>
                    </a:lnTo>
                    <a:lnTo>
                      <a:pt x="236" y="722"/>
                    </a:lnTo>
                    <a:lnTo>
                      <a:pt x="171" y="827"/>
                    </a:lnTo>
                    <a:lnTo>
                      <a:pt x="105" y="945"/>
                    </a:lnTo>
                    <a:lnTo>
                      <a:pt x="66" y="1076"/>
                    </a:lnTo>
                    <a:lnTo>
                      <a:pt x="26" y="1194"/>
                    </a:lnTo>
                    <a:lnTo>
                      <a:pt x="0" y="1286"/>
                    </a:lnTo>
                    <a:lnTo>
                      <a:pt x="0" y="1365"/>
                    </a:lnTo>
                    <a:lnTo>
                      <a:pt x="13" y="1443"/>
                    </a:lnTo>
                    <a:lnTo>
                      <a:pt x="40" y="1522"/>
                    </a:lnTo>
                    <a:lnTo>
                      <a:pt x="66" y="1601"/>
                    </a:lnTo>
                    <a:lnTo>
                      <a:pt x="118" y="1667"/>
                    </a:lnTo>
                    <a:lnTo>
                      <a:pt x="171" y="1732"/>
                    </a:lnTo>
                    <a:lnTo>
                      <a:pt x="223" y="1798"/>
                    </a:lnTo>
                    <a:lnTo>
                      <a:pt x="1509" y="2860"/>
                    </a:lnTo>
                    <a:lnTo>
                      <a:pt x="1706" y="3018"/>
                    </a:lnTo>
                    <a:lnTo>
                      <a:pt x="1916" y="3162"/>
                    </a:lnTo>
                    <a:lnTo>
                      <a:pt x="2126" y="3306"/>
                    </a:lnTo>
                    <a:lnTo>
                      <a:pt x="2349" y="3424"/>
                    </a:lnTo>
                    <a:lnTo>
                      <a:pt x="2572" y="3556"/>
                    </a:lnTo>
                    <a:lnTo>
                      <a:pt x="2795" y="3661"/>
                    </a:lnTo>
                    <a:lnTo>
                      <a:pt x="3018" y="3766"/>
                    </a:lnTo>
                    <a:lnTo>
                      <a:pt x="3254" y="3844"/>
                    </a:lnTo>
                    <a:lnTo>
                      <a:pt x="3503" y="3923"/>
                    </a:lnTo>
                    <a:lnTo>
                      <a:pt x="3739" y="4002"/>
                    </a:lnTo>
                    <a:lnTo>
                      <a:pt x="3988" y="4054"/>
                    </a:lnTo>
                    <a:lnTo>
                      <a:pt x="4238" y="4107"/>
                    </a:lnTo>
                    <a:lnTo>
                      <a:pt x="4487" y="4146"/>
                    </a:lnTo>
                    <a:lnTo>
                      <a:pt x="4736" y="4172"/>
                    </a:lnTo>
                    <a:lnTo>
                      <a:pt x="4985" y="4185"/>
                    </a:lnTo>
                    <a:lnTo>
                      <a:pt x="6337" y="4185"/>
                    </a:lnTo>
                    <a:lnTo>
                      <a:pt x="646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425" name="Google Shape;2425;p45"/>
              <p:cNvSpPr/>
              <p:nvPr/>
            </p:nvSpPr>
            <p:spPr>
              <a:xfrm>
                <a:off x="735516" y="2825188"/>
                <a:ext cx="2904005" cy="59845"/>
              </a:xfrm>
              <a:custGeom>
                <a:avLst/>
                <a:gdLst/>
                <a:ahLst/>
                <a:cxnLst/>
                <a:rect l="l" t="t" r="r" b="b"/>
                <a:pathLst>
                  <a:path w="161783" h="3334" extrusionOk="0">
                    <a:moveTo>
                      <a:pt x="0" y="1"/>
                    </a:moveTo>
                    <a:lnTo>
                      <a:pt x="0" y="3333"/>
                    </a:lnTo>
                    <a:lnTo>
                      <a:pt x="161783" y="3333"/>
                    </a:lnTo>
                    <a:lnTo>
                      <a:pt x="16178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426" name="Google Shape;2426;p45"/>
              <p:cNvSpPr/>
              <p:nvPr/>
            </p:nvSpPr>
            <p:spPr>
              <a:xfrm>
                <a:off x="2005245" y="4066448"/>
                <a:ext cx="86914" cy="4758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2651" extrusionOk="0">
                    <a:moveTo>
                      <a:pt x="0" y="0"/>
                    </a:moveTo>
                    <a:lnTo>
                      <a:pt x="0" y="1312"/>
                    </a:lnTo>
                    <a:lnTo>
                      <a:pt x="14" y="1443"/>
                    </a:lnTo>
                    <a:lnTo>
                      <a:pt x="27" y="1574"/>
                    </a:lnTo>
                    <a:lnTo>
                      <a:pt x="66" y="1706"/>
                    </a:lnTo>
                    <a:lnTo>
                      <a:pt x="105" y="1837"/>
                    </a:lnTo>
                    <a:lnTo>
                      <a:pt x="158" y="1955"/>
                    </a:lnTo>
                    <a:lnTo>
                      <a:pt x="223" y="2060"/>
                    </a:lnTo>
                    <a:lnTo>
                      <a:pt x="302" y="2165"/>
                    </a:lnTo>
                    <a:lnTo>
                      <a:pt x="394" y="2257"/>
                    </a:lnTo>
                    <a:lnTo>
                      <a:pt x="486" y="2349"/>
                    </a:lnTo>
                    <a:lnTo>
                      <a:pt x="591" y="2427"/>
                    </a:lnTo>
                    <a:lnTo>
                      <a:pt x="696" y="2493"/>
                    </a:lnTo>
                    <a:lnTo>
                      <a:pt x="814" y="2545"/>
                    </a:lnTo>
                    <a:lnTo>
                      <a:pt x="945" y="2585"/>
                    </a:lnTo>
                    <a:lnTo>
                      <a:pt x="1063" y="2624"/>
                    </a:lnTo>
                    <a:lnTo>
                      <a:pt x="1207" y="2637"/>
                    </a:lnTo>
                    <a:lnTo>
                      <a:pt x="1339" y="2650"/>
                    </a:lnTo>
                    <a:lnTo>
                      <a:pt x="3490" y="2650"/>
                    </a:lnTo>
                    <a:lnTo>
                      <a:pt x="3634" y="2637"/>
                    </a:lnTo>
                    <a:lnTo>
                      <a:pt x="3766" y="2624"/>
                    </a:lnTo>
                    <a:lnTo>
                      <a:pt x="3897" y="2585"/>
                    </a:lnTo>
                    <a:lnTo>
                      <a:pt x="4015" y="2545"/>
                    </a:lnTo>
                    <a:lnTo>
                      <a:pt x="4133" y="2493"/>
                    </a:lnTo>
                    <a:lnTo>
                      <a:pt x="4251" y="2427"/>
                    </a:lnTo>
                    <a:lnTo>
                      <a:pt x="4343" y="2349"/>
                    </a:lnTo>
                    <a:lnTo>
                      <a:pt x="4448" y="2257"/>
                    </a:lnTo>
                    <a:lnTo>
                      <a:pt x="4526" y="2165"/>
                    </a:lnTo>
                    <a:lnTo>
                      <a:pt x="4605" y="2060"/>
                    </a:lnTo>
                    <a:lnTo>
                      <a:pt x="4671" y="1955"/>
                    </a:lnTo>
                    <a:lnTo>
                      <a:pt x="4736" y="1837"/>
                    </a:lnTo>
                    <a:lnTo>
                      <a:pt x="4776" y="1706"/>
                    </a:lnTo>
                    <a:lnTo>
                      <a:pt x="4802" y="1574"/>
                    </a:lnTo>
                    <a:lnTo>
                      <a:pt x="4828" y="1443"/>
                    </a:lnTo>
                    <a:lnTo>
                      <a:pt x="4841" y="1312"/>
                    </a:lnTo>
                    <a:lnTo>
                      <a:pt x="48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427" name="Google Shape;2427;p45"/>
              <p:cNvSpPr/>
              <p:nvPr/>
            </p:nvSpPr>
            <p:spPr>
              <a:xfrm>
                <a:off x="1903900" y="3163581"/>
                <a:ext cx="191688" cy="904770"/>
              </a:xfrm>
              <a:custGeom>
                <a:avLst/>
                <a:gdLst/>
                <a:ahLst/>
                <a:cxnLst/>
                <a:rect l="l" t="t" r="r" b="b"/>
                <a:pathLst>
                  <a:path w="10679" h="50405" extrusionOk="0">
                    <a:moveTo>
                      <a:pt x="0" y="1"/>
                    </a:moveTo>
                    <a:lnTo>
                      <a:pt x="4723" y="50404"/>
                    </a:lnTo>
                    <a:lnTo>
                      <a:pt x="10679" y="50404"/>
                    </a:lnTo>
                    <a:lnTo>
                      <a:pt x="106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428" name="Google Shape;2428;p45"/>
              <p:cNvSpPr/>
              <p:nvPr/>
            </p:nvSpPr>
            <p:spPr>
              <a:xfrm>
                <a:off x="2267477" y="4066448"/>
                <a:ext cx="86914" cy="4758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2651" extrusionOk="0">
                    <a:moveTo>
                      <a:pt x="1" y="0"/>
                    </a:moveTo>
                    <a:lnTo>
                      <a:pt x="1" y="1312"/>
                    </a:lnTo>
                    <a:lnTo>
                      <a:pt x="14" y="1443"/>
                    </a:lnTo>
                    <a:lnTo>
                      <a:pt x="27" y="1574"/>
                    </a:lnTo>
                    <a:lnTo>
                      <a:pt x="66" y="1706"/>
                    </a:lnTo>
                    <a:lnTo>
                      <a:pt x="106" y="1837"/>
                    </a:lnTo>
                    <a:lnTo>
                      <a:pt x="171" y="1955"/>
                    </a:lnTo>
                    <a:lnTo>
                      <a:pt x="237" y="2060"/>
                    </a:lnTo>
                    <a:lnTo>
                      <a:pt x="316" y="2165"/>
                    </a:lnTo>
                    <a:lnTo>
                      <a:pt x="394" y="2257"/>
                    </a:lnTo>
                    <a:lnTo>
                      <a:pt x="486" y="2349"/>
                    </a:lnTo>
                    <a:lnTo>
                      <a:pt x="591" y="2427"/>
                    </a:lnTo>
                    <a:lnTo>
                      <a:pt x="709" y="2493"/>
                    </a:lnTo>
                    <a:lnTo>
                      <a:pt x="827" y="2545"/>
                    </a:lnTo>
                    <a:lnTo>
                      <a:pt x="945" y="2585"/>
                    </a:lnTo>
                    <a:lnTo>
                      <a:pt x="1076" y="2624"/>
                    </a:lnTo>
                    <a:lnTo>
                      <a:pt x="1208" y="2637"/>
                    </a:lnTo>
                    <a:lnTo>
                      <a:pt x="1339" y="2650"/>
                    </a:lnTo>
                    <a:lnTo>
                      <a:pt x="3503" y="2650"/>
                    </a:lnTo>
                    <a:lnTo>
                      <a:pt x="3635" y="2637"/>
                    </a:lnTo>
                    <a:lnTo>
                      <a:pt x="3766" y="2624"/>
                    </a:lnTo>
                    <a:lnTo>
                      <a:pt x="3897" y="2585"/>
                    </a:lnTo>
                    <a:lnTo>
                      <a:pt x="4015" y="2545"/>
                    </a:lnTo>
                    <a:lnTo>
                      <a:pt x="4133" y="2493"/>
                    </a:lnTo>
                    <a:lnTo>
                      <a:pt x="4251" y="2427"/>
                    </a:lnTo>
                    <a:lnTo>
                      <a:pt x="4356" y="2349"/>
                    </a:lnTo>
                    <a:lnTo>
                      <a:pt x="4448" y="2257"/>
                    </a:lnTo>
                    <a:lnTo>
                      <a:pt x="4527" y="2165"/>
                    </a:lnTo>
                    <a:lnTo>
                      <a:pt x="4605" y="2060"/>
                    </a:lnTo>
                    <a:lnTo>
                      <a:pt x="4671" y="1955"/>
                    </a:lnTo>
                    <a:lnTo>
                      <a:pt x="4737" y="1837"/>
                    </a:lnTo>
                    <a:lnTo>
                      <a:pt x="4776" y="1706"/>
                    </a:lnTo>
                    <a:lnTo>
                      <a:pt x="4815" y="1574"/>
                    </a:lnTo>
                    <a:lnTo>
                      <a:pt x="4828" y="1443"/>
                    </a:lnTo>
                    <a:lnTo>
                      <a:pt x="4842" y="1312"/>
                    </a:lnTo>
                    <a:lnTo>
                      <a:pt x="48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429" name="Google Shape;2429;p45"/>
              <p:cNvSpPr/>
              <p:nvPr/>
            </p:nvSpPr>
            <p:spPr>
              <a:xfrm>
                <a:off x="2260423" y="3163581"/>
                <a:ext cx="191688" cy="904770"/>
              </a:xfrm>
              <a:custGeom>
                <a:avLst/>
                <a:gdLst/>
                <a:ahLst/>
                <a:cxnLst/>
                <a:rect l="l" t="t" r="r" b="b"/>
                <a:pathLst>
                  <a:path w="10679" h="50405" extrusionOk="0">
                    <a:moveTo>
                      <a:pt x="0" y="1"/>
                    </a:moveTo>
                    <a:lnTo>
                      <a:pt x="0" y="50404"/>
                    </a:lnTo>
                    <a:lnTo>
                      <a:pt x="5956" y="50404"/>
                    </a:lnTo>
                    <a:lnTo>
                      <a:pt x="106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430" name="Google Shape;2430;p45"/>
              <p:cNvSpPr/>
              <p:nvPr/>
            </p:nvSpPr>
            <p:spPr>
              <a:xfrm>
                <a:off x="1640950" y="2743246"/>
                <a:ext cx="66415" cy="99622"/>
              </a:xfrm>
              <a:custGeom>
                <a:avLst/>
                <a:gdLst/>
                <a:ahLst/>
                <a:cxnLst/>
                <a:rect l="l" t="t" r="r" b="b"/>
                <a:pathLst>
                  <a:path w="3700" h="5550" extrusionOk="0">
                    <a:moveTo>
                      <a:pt x="3503" y="0"/>
                    </a:moveTo>
                    <a:lnTo>
                      <a:pt x="3319" y="14"/>
                    </a:lnTo>
                    <a:lnTo>
                      <a:pt x="3136" y="40"/>
                    </a:lnTo>
                    <a:lnTo>
                      <a:pt x="2952" y="66"/>
                    </a:lnTo>
                    <a:lnTo>
                      <a:pt x="2769" y="119"/>
                    </a:lnTo>
                    <a:lnTo>
                      <a:pt x="2598" y="158"/>
                    </a:lnTo>
                    <a:lnTo>
                      <a:pt x="2427" y="224"/>
                    </a:lnTo>
                    <a:lnTo>
                      <a:pt x="2257" y="289"/>
                    </a:lnTo>
                    <a:lnTo>
                      <a:pt x="2086" y="368"/>
                    </a:lnTo>
                    <a:lnTo>
                      <a:pt x="1929" y="447"/>
                    </a:lnTo>
                    <a:lnTo>
                      <a:pt x="1771" y="538"/>
                    </a:lnTo>
                    <a:lnTo>
                      <a:pt x="1627" y="630"/>
                    </a:lnTo>
                    <a:lnTo>
                      <a:pt x="1483" y="735"/>
                    </a:lnTo>
                    <a:lnTo>
                      <a:pt x="1339" y="840"/>
                    </a:lnTo>
                    <a:lnTo>
                      <a:pt x="1207" y="958"/>
                    </a:lnTo>
                    <a:lnTo>
                      <a:pt x="1076" y="1076"/>
                    </a:lnTo>
                    <a:lnTo>
                      <a:pt x="958" y="1207"/>
                    </a:lnTo>
                    <a:lnTo>
                      <a:pt x="840" y="1339"/>
                    </a:lnTo>
                    <a:lnTo>
                      <a:pt x="735" y="1483"/>
                    </a:lnTo>
                    <a:lnTo>
                      <a:pt x="630" y="1627"/>
                    </a:lnTo>
                    <a:lnTo>
                      <a:pt x="525" y="1772"/>
                    </a:lnTo>
                    <a:lnTo>
                      <a:pt x="446" y="1929"/>
                    </a:lnTo>
                    <a:lnTo>
                      <a:pt x="355" y="2086"/>
                    </a:lnTo>
                    <a:lnTo>
                      <a:pt x="289" y="2257"/>
                    </a:lnTo>
                    <a:lnTo>
                      <a:pt x="223" y="2427"/>
                    </a:lnTo>
                    <a:lnTo>
                      <a:pt x="158" y="2598"/>
                    </a:lnTo>
                    <a:lnTo>
                      <a:pt x="118" y="2769"/>
                    </a:lnTo>
                    <a:lnTo>
                      <a:pt x="66" y="2952"/>
                    </a:lnTo>
                    <a:lnTo>
                      <a:pt x="40" y="3136"/>
                    </a:lnTo>
                    <a:lnTo>
                      <a:pt x="14" y="3320"/>
                    </a:lnTo>
                    <a:lnTo>
                      <a:pt x="0" y="3503"/>
                    </a:lnTo>
                    <a:lnTo>
                      <a:pt x="0" y="3700"/>
                    </a:lnTo>
                    <a:lnTo>
                      <a:pt x="0" y="5550"/>
                    </a:lnTo>
                    <a:lnTo>
                      <a:pt x="3700" y="5550"/>
                    </a:lnTo>
                    <a:lnTo>
                      <a:pt x="3700" y="0"/>
                    </a:lnTo>
                    <a:close/>
                  </a:path>
                </a:pathLst>
              </a:custGeom>
              <a:solidFill>
                <a:srgbClr val="FFB7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431" name="Google Shape;2431;p45"/>
              <p:cNvSpPr/>
              <p:nvPr/>
            </p:nvSpPr>
            <p:spPr>
              <a:xfrm>
                <a:off x="1640716" y="2524005"/>
                <a:ext cx="235019" cy="385045"/>
              </a:xfrm>
              <a:custGeom>
                <a:avLst/>
                <a:gdLst/>
                <a:ahLst/>
                <a:cxnLst/>
                <a:rect l="l" t="t" r="r" b="b"/>
                <a:pathLst>
                  <a:path w="13093" h="21451" extrusionOk="0">
                    <a:moveTo>
                      <a:pt x="6442" y="1"/>
                    </a:moveTo>
                    <a:lnTo>
                      <a:pt x="145" y="17134"/>
                    </a:lnTo>
                    <a:lnTo>
                      <a:pt x="66" y="17370"/>
                    </a:lnTo>
                    <a:lnTo>
                      <a:pt x="13" y="17620"/>
                    </a:lnTo>
                    <a:lnTo>
                      <a:pt x="0" y="17869"/>
                    </a:lnTo>
                    <a:lnTo>
                      <a:pt x="0" y="18118"/>
                    </a:lnTo>
                    <a:lnTo>
                      <a:pt x="27" y="18367"/>
                    </a:lnTo>
                    <a:lnTo>
                      <a:pt x="79" y="18603"/>
                    </a:lnTo>
                    <a:lnTo>
                      <a:pt x="145" y="18853"/>
                    </a:lnTo>
                    <a:lnTo>
                      <a:pt x="250" y="19076"/>
                    </a:lnTo>
                    <a:lnTo>
                      <a:pt x="761" y="20099"/>
                    </a:lnTo>
                    <a:lnTo>
                      <a:pt x="866" y="20283"/>
                    </a:lnTo>
                    <a:lnTo>
                      <a:pt x="984" y="20453"/>
                    </a:lnTo>
                    <a:lnTo>
                      <a:pt x="1115" y="20624"/>
                    </a:lnTo>
                    <a:lnTo>
                      <a:pt x="1247" y="20768"/>
                    </a:lnTo>
                    <a:lnTo>
                      <a:pt x="1404" y="20899"/>
                    </a:lnTo>
                    <a:lnTo>
                      <a:pt x="1561" y="21017"/>
                    </a:lnTo>
                    <a:lnTo>
                      <a:pt x="1732" y="21135"/>
                    </a:lnTo>
                    <a:lnTo>
                      <a:pt x="1916" y="21227"/>
                    </a:lnTo>
                    <a:lnTo>
                      <a:pt x="2099" y="21306"/>
                    </a:lnTo>
                    <a:lnTo>
                      <a:pt x="2283" y="21358"/>
                    </a:lnTo>
                    <a:lnTo>
                      <a:pt x="2480" y="21411"/>
                    </a:lnTo>
                    <a:lnTo>
                      <a:pt x="2690" y="21437"/>
                    </a:lnTo>
                    <a:lnTo>
                      <a:pt x="2886" y="21450"/>
                    </a:lnTo>
                    <a:lnTo>
                      <a:pt x="3096" y="21450"/>
                    </a:lnTo>
                    <a:lnTo>
                      <a:pt x="3306" y="21437"/>
                    </a:lnTo>
                    <a:lnTo>
                      <a:pt x="3503" y="21398"/>
                    </a:lnTo>
                    <a:lnTo>
                      <a:pt x="3844" y="21306"/>
                    </a:lnTo>
                    <a:lnTo>
                      <a:pt x="4172" y="21201"/>
                    </a:lnTo>
                    <a:lnTo>
                      <a:pt x="4500" y="21070"/>
                    </a:lnTo>
                    <a:lnTo>
                      <a:pt x="4802" y="20912"/>
                    </a:lnTo>
                    <a:lnTo>
                      <a:pt x="5104" y="20755"/>
                    </a:lnTo>
                    <a:lnTo>
                      <a:pt x="5392" y="20571"/>
                    </a:lnTo>
                    <a:lnTo>
                      <a:pt x="5668" y="20361"/>
                    </a:lnTo>
                    <a:lnTo>
                      <a:pt x="5930" y="20151"/>
                    </a:lnTo>
                    <a:lnTo>
                      <a:pt x="6179" y="19915"/>
                    </a:lnTo>
                    <a:lnTo>
                      <a:pt x="6415" y="19666"/>
                    </a:lnTo>
                    <a:lnTo>
                      <a:pt x="6638" y="19404"/>
                    </a:lnTo>
                    <a:lnTo>
                      <a:pt x="6835" y="19128"/>
                    </a:lnTo>
                    <a:lnTo>
                      <a:pt x="7019" y="18840"/>
                    </a:lnTo>
                    <a:lnTo>
                      <a:pt x="7189" y="18538"/>
                    </a:lnTo>
                    <a:lnTo>
                      <a:pt x="7334" y="18223"/>
                    </a:lnTo>
                    <a:lnTo>
                      <a:pt x="7465" y="17895"/>
                    </a:lnTo>
                    <a:lnTo>
                      <a:pt x="13093" y="2598"/>
                    </a:lnTo>
                    <a:lnTo>
                      <a:pt x="6442" y="1"/>
                    </a:lnTo>
                    <a:close/>
                  </a:path>
                </a:pathLst>
              </a:custGeom>
              <a:solidFill>
                <a:srgbClr val="FFC09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432" name="Google Shape;2432;p45"/>
              <p:cNvSpPr/>
              <p:nvPr/>
            </p:nvSpPr>
            <p:spPr>
              <a:xfrm>
                <a:off x="2667672" y="2743246"/>
                <a:ext cx="66415" cy="99622"/>
              </a:xfrm>
              <a:custGeom>
                <a:avLst/>
                <a:gdLst/>
                <a:ahLst/>
                <a:cxnLst/>
                <a:rect l="l" t="t" r="r" b="b"/>
                <a:pathLst>
                  <a:path w="3700" h="5550" extrusionOk="0">
                    <a:moveTo>
                      <a:pt x="0" y="0"/>
                    </a:moveTo>
                    <a:lnTo>
                      <a:pt x="0" y="5550"/>
                    </a:lnTo>
                    <a:lnTo>
                      <a:pt x="3700" y="5550"/>
                    </a:lnTo>
                    <a:lnTo>
                      <a:pt x="3700" y="3700"/>
                    </a:lnTo>
                    <a:lnTo>
                      <a:pt x="3700" y="3503"/>
                    </a:lnTo>
                    <a:lnTo>
                      <a:pt x="3686" y="3320"/>
                    </a:lnTo>
                    <a:lnTo>
                      <a:pt x="3660" y="3136"/>
                    </a:lnTo>
                    <a:lnTo>
                      <a:pt x="3634" y="2952"/>
                    </a:lnTo>
                    <a:lnTo>
                      <a:pt x="3582" y="2769"/>
                    </a:lnTo>
                    <a:lnTo>
                      <a:pt x="3542" y="2598"/>
                    </a:lnTo>
                    <a:lnTo>
                      <a:pt x="3477" y="2427"/>
                    </a:lnTo>
                    <a:lnTo>
                      <a:pt x="3411" y="2257"/>
                    </a:lnTo>
                    <a:lnTo>
                      <a:pt x="3332" y="2086"/>
                    </a:lnTo>
                    <a:lnTo>
                      <a:pt x="3254" y="1929"/>
                    </a:lnTo>
                    <a:lnTo>
                      <a:pt x="3162" y="1772"/>
                    </a:lnTo>
                    <a:lnTo>
                      <a:pt x="3070" y="1627"/>
                    </a:lnTo>
                    <a:lnTo>
                      <a:pt x="2965" y="1483"/>
                    </a:lnTo>
                    <a:lnTo>
                      <a:pt x="2860" y="1339"/>
                    </a:lnTo>
                    <a:lnTo>
                      <a:pt x="2742" y="1207"/>
                    </a:lnTo>
                    <a:lnTo>
                      <a:pt x="2624" y="1076"/>
                    </a:lnTo>
                    <a:lnTo>
                      <a:pt x="2493" y="958"/>
                    </a:lnTo>
                    <a:lnTo>
                      <a:pt x="2361" y="840"/>
                    </a:lnTo>
                    <a:lnTo>
                      <a:pt x="2217" y="735"/>
                    </a:lnTo>
                    <a:lnTo>
                      <a:pt x="2073" y="630"/>
                    </a:lnTo>
                    <a:lnTo>
                      <a:pt x="1929" y="538"/>
                    </a:lnTo>
                    <a:lnTo>
                      <a:pt x="1771" y="447"/>
                    </a:lnTo>
                    <a:lnTo>
                      <a:pt x="1614" y="368"/>
                    </a:lnTo>
                    <a:lnTo>
                      <a:pt x="1443" y="289"/>
                    </a:lnTo>
                    <a:lnTo>
                      <a:pt x="1273" y="224"/>
                    </a:lnTo>
                    <a:lnTo>
                      <a:pt x="1102" y="158"/>
                    </a:lnTo>
                    <a:lnTo>
                      <a:pt x="932" y="119"/>
                    </a:lnTo>
                    <a:lnTo>
                      <a:pt x="748" y="66"/>
                    </a:lnTo>
                    <a:lnTo>
                      <a:pt x="564" y="40"/>
                    </a:lnTo>
                    <a:lnTo>
                      <a:pt x="381" y="14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rgbClr val="FFB7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433" name="Google Shape;2433;p45"/>
              <p:cNvSpPr/>
              <p:nvPr/>
            </p:nvSpPr>
            <p:spPr>
              <a:xfrm>
                <a:off x="2499301" y="2524005"/>
                <a:ext cx="235019" cy="385045"/>
              </a:xfrm>
              <a:custGeom>
                <a:avLst/>
                <a:gdLst/>
                <a:ahLst/>
                <a:cxnLst/>
                <a:rect l="l" t="t" r="r" b="b"/>
                <a:pathLst>
                  <a:path w="13093" h="21451" extrusionOk="0">
                    <a:moveTo>
                      <a:pt x="6651" y="1"/>
                    </a:moveTo>
                    <a:lnTo>
                      <a:pt x="0" y="2598"/>
                    </a:lnTo>
                    <a:lnTo>
                      <a:pt x="5615" y="17895"/>
                    </a:lnTo>
                    <a:lnTo>
                      <a:pt x="5746" y="18223"/>
                    </a:lnTo>
                    <a:lnTo>
                      <a:pt x="5904" y="18538"/>
                    </a:lnTo>
                    <a:lnTo>
                      <a:pt x="6074" y="18840"/>
                    </a:lnTo>
                    <a:lnTo>
                      <a:pt x="6258" y="19128"/>
                    </a:lnTo>
                    <a:lnTo>
                      <a:pt x="6455" y="19404"/>
                    </a:lnTo>
                    <a:lnTo>
                      <a:pt x="6678" y="19666"/>
                    </a:lnTo>
                    <a:lnTo>
                      <a:pt x="6914" y="19915"/>
                    </a:lnTo>
                    <a:lnTo>
                      <a:pt x="7163" y="20151"/>
                    </a:lnTo>
                    <a:lnTo>
                      <a:pt x="7425" y="20361"/>
                    </a:lnTo>
                    <a:lnTo>
                      <a:pt x="7701" y="20571"/>
                    </a:lnTo>
                    <a:lnTo>
                      <a:pt x="7989" y="20755"/>
                    </a:lnTo>
                    <a:lnTo>
                      <a:pt x="8278" y="20912"/>
                    </a:lnTo>
                    <a:lnTo>
                      <a:pt x="8593" y="21070"/>
                    </a:lnTo>
                    <a:lnTo>
                      <a:pt x="8921" y="21201"/>
                    </a:lnTo>
                    <a:lnTo>
                      <a:pt x="9249" y="21306"/>
                    </a:lnTo>
                    <a:lnTo>
                      <a:pt x="9577" y="21398"/>
                    </a:lnTo>
                    <a:lnTo>
                      <a:pt x="9787" y="21437"/>
                    </a:lnTo>
                    <a:lnTo>
                      <a:pt x="9997" y="21450"/>
                    </a:lnTo>
                    <a:lnTo>
                      <a:pt x="10207" y="21450"/>
                    </a:lnTo>
                    <a:lnTo>
                      <a:pt x="10403" y="21437"/>
                    </a:lnTo>
                    <a:lnTo>
                      <a:pt x="10600" y="21411"/>
                    </a:lnTo>
                    <a:lnTo>
                      <a:pt x="10797" y="21358"/>
                    </a:lnTo>
                    <a:lnTo>
                      <a:pt x="10994" y="21306"/>
                    </a:lnTo>
                    <a:lnTo>
                      <a:pt x="11177" y="21227"/>
                    </a:lnTo>
                    <a:lnTo>
                      <a:pt x="11361" y="21135"/>
                    </a:lnTo>
                    <a:lnTo>
                      <a:pt x="11532" y="21017"/>
                    </a:lnTo>
                    <a:lnTo>
                      <a:pt x="11689" y="20899"/>
                    </a:lnTo>
                    <a:lnTo>
                      <a:pt x="11846" y="20768"/>
                    </a:lnTo>
                    <a:lnTo>
                      <a:pt x="11978" y="20624"/>
                    </a:lnTo>
                    <a:lnTo>
                      <a:pt x="12109" y="20453"/>
                    </a:lnTo>
                    <a:lnTo>
                      <a:pt x="12227" y="20283"/>
                    </a:lnTo>
                    <a:lnTo>
                      <a:pt x="12332" y="20099"/>
                    </a:lnTo>
                    <a:lnTo>
                      <a:pt x="12843" y="19076"/>
                    </a:lnTo>
                    <a:lnTo>
                      <a:pt x="12935" y="18853"/>
                    </a:lnTo>
                    <a:lnTo>
                      <a:pt x="13014" y="18603"/>
                    </a:lnTo>
                    <a:lnTo>
                      <a:pt x="13066" y="18367"/>
                    </a:lnTo>
                    <a:lnTo>
                      <a:pt x="13093" y="18118"/>
                    </a:lnTo>
                    <a:lnTo>
                      <a:pt x="13093" y="17869"/>
                    </a:lnTo>
                    <a:lnTo>
                      <a:pt x="13066" y="17620"/>
                    </a:lnTo>
                    <a:lnTo>
                      <a:pt x="13027" y="17370"/>
                    </a:lnTo>
                    <a:lnTo>
                      <a:pt x="12948" y="17134"/>
                    </a:lnTo>
                    <a:lnTo>
                      <a:pt x="6651" y="1"/>
                    </a:lnTo>
                    <a:close/>
                  </a:path>
                </a:pathLst>
              </a:custGeom>
              <a:solidFill>
                <a:srgbClr val="FFC09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434" name="Google Shape;2434;p45"/>
              <p:cNvSpPr/>
              <p:nvPr/>
            </p:nvSpPr>
            <p:spPr>
              <a:xfrm>
                <a:off x="1896683" y="3002516"/>
                <a:ext cx="581670" cy="312276"/>
              </a:xfrm>
              <a:custGeom>
                <a:avLst/>
                <a:gdLst/>
                <a:ahLst/>
                <a:cxnLst/>
                <a:rect l="l" t="t" r="r" b="b"/>
                <a:pathLst>
                  <a:path w="32405" h="17397" extrusionOk="0">
                    <a:moveTo>
                      <a:pt x="1" y="1"/>
                    </a:moveTo>
                    <a:lnTo>
                      <a:pt x="14" y="1076"/>
                    </a:lnTo>
                    <a:lnTo>
                      <a:pt x="1" y="2165"/>
                    </a:lnTo>
                    <a:lnTo>
                      <a:pt x="1" y="4277"/>
                    </a:lnTo>
                    <a:lnTo>
                      <a:pt x="1" y="5314"/>
                    </a:lnTo>
                    <a:lnTo>
                      <a:pt x="14" y="6324"/>
                    </a:lnTo>
                    <a:lnTo>
                      <a:pt x="53" y="7308"/>
                    </a:lnTo>
                    <a:lnTo>
                      <a:pt x="106" y="8252"/>
                    </a:lnTo>
                    <a:lnTo>
                      <a:pt x="145" y="8698"/>
                    </a:lnTo>
                    <a:lnTo>
                      <a:pt x="184" y="9144"/>
                    </a:lnTo>
                    <a:lnTo>
                      <a:pt x="237" y="9577"/>
                    </a:lnTo>
                    <a:lnTo>
                      <a:pt x="289" y="9997"/>
                    </a:lnTo>
                    <a:lnTo>
                      <a:pt x="355" y="10404"/>
                    </a:lnTo>
                    <a:lnTo>
                      <a:pt x="434" y="10797"/>
                    </a:lnTo>
                    <a:lnTo>
                      <a:pt x="525" y="11165"/>
                    </a:lnTo>
                    <a:lnTo>
                      <a:pt x="630" y="11532"/>
                    </a:lnTo>
                    <a:lnTo>
                      <a:pt x="735" y="11873"/>
                    </a:lnTo>
                    <a:lnTo>
                      <a:pt x="853" y="12201"/>
                    </a:lnTo>
                    <a:lnTo>
                      <a:pt x="998" y="12503"/>
                    </a:lnTo>
                    <a:lnTo>
                      <a:pt x="1142" y="12805"/>
                    </a:lnTo>
                    <a:lnTo>
                      <a:pt x="1299" y="13067"/>
                    </a:lnTo>
                    <a:lnTo>
                      <a:pt x="1483" y="13316"/>
                    </a:lnTo>
                    <a:lnTo>
                      <a:pt x="1680" y="13552"/>
                    </a:lnTo>
                    <a:lnTo>
                      <a:pt x="1877" y="13762"/>
                    </a:lnTo>
                    <a:lnTo>
                      <a:pt x="2139" y="13985"/>
                    </a:lnTo>
                    <a:lnTo>
                      <a:pt x="2414" y="14195"/>
                    </a:lnTo>
                    <a:lnTo>
                      <a:pt x="2703" y="14405"/>
                    </a:lnTo>
                    <a:lnTo>
                      <a:pt x="3018" y="14615"/>
                    </a:lnTo>
                    <a:lnTo>
                      <a:pt x="3346" y="14812"/>
                    </a:lnTo>
                    <a:lnTo>
                      <a:pt x="3687" y="14996"/>
                    </a:lnTo>
                    <a:lnTo>
                      <a:pt x="4041" y="15179"/>
                    </a:lnTo>
                    <a:lnTo>
                      <a:pt x="4409" y="15350"/>
                    </a:lnTo>
                    <a:lnTo>
                      <a:pt x="4802" y="15520"/>
                    </a:lnTo>
                    <a:lnTo>
                      <a:pt x="5196" y="15678"/>
                    </a:lnTo>
                    <a:lnTo>
                      <a:pt x="5602" y="15822"/>
                    </a:lnTo>
                    <a:lnTo>
                      <a:pt x="6035" y="15966"/>
                    </a:lnTo>
                    <a:lnTo>
                      <a:pt x="6468" y="16111"/>
                    </a:lnTo>
                    <a:lnTo>
                      <a:pt x="6914" y="16242"/>
                    </a:lnTo>
                    <a:lnTo>
                      <a:pt x="7373" y="16360"/>
                    </a:lnTo>
                    <a:lnTo>
                      <a:pt x="7846" y="16478"/>
                    </a:lnTo>
                    <a:lnTo>
                      <a:pt x="8318" y="16596"/>
                    </a:lnTo>
                    <a:lnTo>
                      <a:pt x="8803" y="16701"/>
                    </a:lnTo>
                    <a:lnTo>
                      <a:pt x="9302" y="16793"/>
                    </a:lnTo>
                    <a:lnTo>
                      <a:pt x="9800" y="16885"/>
                    </a:lnTo>
                    <a:lnTo>
                      <a:pt x="10312" y="16963"/>
                    </a:lnTo>
                    <a:lnTo>
                      <a:pt x="10824" y="17029"/>
                    </a:lnTo>
                    <a:lnTo>
                      <a:pt x="11873" y="17160"/>
                    </a:lnTo>
                    <a:lnTo>
                      <a:pt x="12936" y="17265"/>
                    </a:lnTo>
                    <a:lnTo>
                      <a:pt x="14012" y="17331"/>
                    </a:lnTo>
                    <a:lnTo>
                      <a:pt x="15114" y="17370"/>
                    </a:lnTo>
                    <a:lnTo>
                      <a:pt x="16203" y="17396"/>
                    </a:lnTo>
                    <a:lnTo>
                      <a:pt x="17291" y="17370"/>
                    </a:lnTo>
                    <a:lnTo>
                      <a:pt x="18380" y="17331"/>
                    </a:lnTo>
                    <a:lnTo>
                      <a:pt x="19469" y="17265"/>
                    </a:lnTo>
                    <a:lnTo>
                      <a:pt x="20532" y="17160"/>
                    </a:lnTo>
                    <a:lnTo>
                      <a:pt x="21581" y="17029"/>
                    </a:lnTo>
                    <a:lnTo>
                      <a:pt x="22093" y="16963"/>
                    </a:lnTo>
                    <a:lnTo>
                      <a:pt x="22605" y="16885"/>
                    </a:lnTo>
                    <a:lnTo>
                      <a:pt x="23103" y="16793"/>
                    </a:lnTo>
                    <a:lnTo>
                      <a:pt x="23602" y="16701"/>
                    </a:lnTo>
                    <a:lnTo>
                      <a:pt x="24087" y="16596"/>
                    </a:lnTo>
                    <a:lnTo>
                      <a:pt x="24559" y="16478"/>
                    </a:lnTo>
                    <a:lnTo>
                      <a:pt x="25032" y="16360"/>
                    </a:lnTo>
                    <a:lnTo>
                      <a:pt x="25491" y="16242"/>
                    </a:lnTo>
                    <a:lnTo>
                      <a:pt x="25937" y="16111"/>
                    </a:lnTo>
                    <a:lnTo>
                      <a:pt x="26370" y="15966"/>
                    </a:lnTo>
                    <a:lnTo>
                      <a:pt x="26790" y="15822"/>
                    </a:lnTo>
                    <a:lnTo>
                      <a:pt x="27209" y="15678"/>
                    </a:lnTo>
                    <a:lnTo>
                      <a:pt x="27603" y="15520"/>
                    </a:lnTo>
                    <a:lnTo>
                      <a:pt x="27996" y="15350"/>
                    </a:lnTo>
                    <a:lnTo>
                      <a:pt x="28364" y="15179"/>
                    </a:lnTo>
                    <a:lnTo>
                      <a:pt x="28718" y="14996"/>
                    </a:lnTo>
                    <a:lnTo>
                      <a:pt x="29059" y="14812"/>
                    </a:lnTo>
                    <a:lnTo>
                      <a:pt x="29387" y="14615"/>
                    </a:lnTo>
                    <a:lnTo>
                      <a:pt x="29702" y="14405"/>
                    </a:lnTo>
                    <a:lnTo>
                      <a:pt x="29991" y="14195"/>
                    </a:lnTo>
                    <a:lnTo>
                      <a:pt x="30266" y="13985"/>
                    </a:lnTo>
                    <a:lnTo>
                      <a:pt x="30515" y="13762"/>
                    </a:lnTo>
                    <a:lnTo>
                      <a:pt x="30725" y="13552"/>
                    </a:lnTo>
                    <a:lnTo>
                      <a:pt x="30922" y="13316"/>
                    </a:lnTo>
                    <a:lnTo>
                      <a:pt x="31093" y="13067"/>
                    </a:lnTo>
                    <a:lnTo>
                      <a:pt x="31263" y="12805"/>
                    </a:lnTo>
                    <a:lnTo>
                      <a:pt x="31407" y="12503"/>
                    </a:lnTo>
                    <a:lnTo>
                      <a:pt x="31539" y="12201"/>
                    </a:lnTo>
                    <a:lnTo>
                      <a:pt x="31670" y="11873"/>
                    </a:lnTo>
                    <a:lnTo>
                      <a:pt x="31775" y="11532"/>
                    </a:lnTo>
                    <a:lnTo>
                      <a:pt x="31880" y="11165"/>
                    </a:lnTo>
                    <a:lnTo>
                      <a:pt x="31958" y="10797"/>
                    </a:lnTo>
                    <a:lnTo>
                      <a:pt x="32037" y="10404"/>
                    </a:lnTo>
                    <a:lnTo>
                      <a:pt x="32116" y="9997"/>
                    </a:lnTo>
                    <a:lnTo>
                      <a:pt x="32168" y="9577"/>
                    </a:lnTo>
                    <a:lnTo>
                      <a:pt x="32221" y="9144"/>
                    </a:lnTo>
                    <a:lnTo>
                      <a:pt x="32260" y="8698"/>
                    </a:lnTo>
                    <a:lnTo>
                      <a:pt x="32299" y="8252"/>
                    </a:lnTo>
                    <a:lnTo>
                      <a:pt x="32352" y="7308"/>
                    </a:lnTo>
                    <a:lnTo>
                      <a:pt x="32391" y="6324"/>
                    </a:lnTo>
                    <a:lnTo>
                      <a:pt x="32404" y="5314"/>
                    </a:lnTo>
                    <a:lnTo>
                      <a:pt x="32404" y="4277"/>
                    </a:lnTo>
                    <a:lnTo>
                      <a:pt x="32391" y="2165"/>
                    </a:lnTo>
                    <a:lnTo>
                      <a:pt x="32391" y="1076"/>
                    </a:lnTo>
                    <a:lnTo>
                      <a:pt x="324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435" name="Google Shape;2435;p45"/>
              <p:cNvSpPr/>
              <p:nvPr/>
            </p:nvSpPr>
            <p:spPr>
              <a:xfrm>
                <a:off x="1715604" y="2185378"/>
                <a:ext cx="943829" cy="944080"/>
              </a:xfrm>
              <a:custGeom>
                <a:avLst/>
                <a:gdLst/>
                <a:ahLst/>
                <a:cxnLst/>
                <a:rect l="l" t="t" r="r" b="b"/>
                <a:pathLst>
                  <a:path w="52581" h="52595" extrusionOk="0">
                    <a:moveTo>
                      <a:pt x="22053" y="1"/>
                    </a:moveTo>
                    <a:lnTo>
                      <a:pt x="21436" y="14"/>
                    </a:lnTo>
                    <a:lnTo>
                      <a:pt x="20833" y="40"/>
                    </a:lnTo>
                    <a:lnTo>
                      <a:pt x="20230" y="92"/>
                    </a:lnTo>
                    <a:lnTo>
                      <a:pt x="19626" y="158"/>
                    </a:lnTo>
                    <a:lnTo>
                      <a:pt x="19036" y="237"/>
                    </a:lnTo>
                    <a:lnTo>
                      <a:pt x="18432" y="342"/>
                    </a:lnTo>
                    <a:lnTo>
                      <a:pt x="17842" y="460"/>
                    </a:lnTo>
                    <a:lnTo>
                      <a:pt x="17252" y="591"/>
                    </a:lnTo>
                    <a:lnTo>
                      <a:pt x="16674" y="748"/>
                    </a:lnTo>
                    <a:lnTo>
                      <a:pt x="16097" y="919"/>
                    </a:lnTo>
                    <a:lnTo>
                      <a:pt x="15520" y="1116"/>
                    </a:lnTo>
                    <a:lnTo>
                      <a:pt x="14956" y="1326"/>
                    </a:lnTo>
                    <a:lnTo>
                      <a:pt x="14392" y="1549"/>
                    </a:lnTo>
                    <a:lnTo>
                      <a:pt x="13841" y="1798"/>
                    </a:lnTo>
                    <a:lnTo>
                      <a:pt x="13303" y="2073"/>
                    </a:lnTo>
                    <a:lnTo>
                      <a:pt x="12765" y="2349"/>
                    </a:lnTo>
                    <a:lnTo>
                      <a:pt x="12345" y="2585"/>
                    </a:lnTo>
                    <a:lnTo>
                      <a:pt x="11912" y="2834"/>
                    </a:lnTo>
                    <a:lnTo>
                      <a:pt x="11492" y="3097"/>
                    </a:lnTo>
                    <a:lnTo>
                      <a:pt x="11059" y="3385"/>
                    </a:lnTo>
                    <a:lnTo>
                      <a:pt x="10613" y="3674"/>
                    </a:lnTo>
                    <a:lnTo>
                      <a:pt x="10180" y="3989"/>
                    </a:lnTo>
                    <a:lnTo>
                      <a:pt x="9734" y="4317"/>
                    </a:lnTo>
                    <a:lnTo>
                      <a:pt x="9288" y="4671"/>
                    </a:lnTo>
                    <a:lnTo>
                      <a:pt x="8842" y="5038"/>
                    </a:lnTo>
                    <a:lnTo>
                      <a:pt x="8396" y="5419"/>
                    </a:lnTo>
                    <a:lnTo>
                      <a:pt x="7963" y="5825"/>
                    </a:lnTo>
                    <a:lnTo>
                      <a:pt x="7517" y="6245"/>
                    </a:lnTo>
                    <a:lnTo>
                      <a:pt x="7071" y="6678"/>
                    </a:lnTo>
                    <a:lnTo>
                      <a:pt x="6638" y="7150"/>
                    </a:lnTo>
                    <a:lnTo>
                      <a:pt x="6205" y="7623"/>
                    </a:lnTo>
                    <a:lnTo>
                      <a:pt x="5772" y="8134"/>
                    </a:lnTo>
                    <a:lnTo>
                      <a:pt x="5340" y="8659"/>
                    </a:lnTo>
                    <a:lnTo>
                      <a:pt x="4920" y="9197"/>
                    </a:lnTo>
                    <a:lnTo>
                      <a:pt x="4513" y="9774"/>
                    </a:lnTo>
                    <a:lnTo>
                      <a:pt x="4106" y="10365"/>
                    </a:lnTo>
                    <a:lnTo>
                      <a:pt x="3700" y="10968"/>
                    </a:lnTo>
                    <a:lnTo>
                      <a:pt x="3306" y="11611"/>
                    </a:lnTo>
                    <a:lnTo>
                      <a:pt x="2926" y="12267"/>
                    </a:lnTo>
                    <a:lnTo>
                      <a:pt x="2558" y="12962"/>
                    </a:lnTo>
                    <a:lnTo>
                      <a:pt x="2191" y="13671"/>
                    </a:lnTo>
                    <a:lnTo>
                      <a:pt x="1837" y="14405"/>
                    </a:lnTo>
                    <a:lnTo>
                      <a:pt x="1496" y="15166"/>
                    </a:lnTo>
                    <a:lnTo>
                      <a:pt x="1168" y="15953"/>
                    </a:lnTo>
                    <a:lnTo>
                      <a:pt x="866" y="16767"/>
                    </a:lnTo>
                    <a:lnTo>
                      <a:pt x="564" y="17606"/>
                    </a:lnTo>
                    <a:lnTo>
                      <a:pt x="276" y="18485"/>
                    </a:lnTo>
                    <a:lnTo>
                      <a:pt x="0" y="19377"/>
                    </a:lnTo>
                    <a:lnTo>
                      <a:pt x="10679" y="23720"/>
                    </a:lnTo>
                    <a:lnTo>
                      <a:pt x="10574" y="24638"/>
                    </a:lnTo>
                    <a:lnTo>
                      <a:pt x="10469" y="25701"/>
                    </a:lnTo>
                    <a:lnTo>
                      <a:pt x="10351" y="27091"/>
                    </a:lnTo>
                    <a:lnTo>
                      <a:pt x="10233" y="28757"/>
                    </a:lnTo>
                    <a:lnTo>
                      <a:pt x="10180" y="29676"/>
                    </a:lnTo>
                    <a:lnTo>
                      <a:pt x="10128" y="30647"/>
                    </a:lnTo>
                    <a:lnTo>
                      <a:pt x="10089" y="31657"/>
                    </a:lnTo>
                    <a:lnTo>
                      <a:pt x="10049" y="32693"/>
                    </a:lnTo>
                    <a:lnTo>
                      <a:pt x="10023" y="33756"/>
                    </a:lnTo>
                    <a:lnTo>
                      <a:pt x="10010" y="34845"/>
                    </a:lnTo>
                    <a:lnTo>
                      <a:pt x="10010" y="35947"/>
                    </a:lnTo>
                    <a:lnTo>
                      <a:pt x="10023" y="37049"/>
                    </a:lnTo>
                    <a:lnTo>
                      <a:pt x="10062" y="38151"/>
                    </a:lnTo>
                    <a:lnTo>
                      <a:pt x="10115" y="39240"/>
                    </a:lnTo>
                    <a:lnTo>
                      <a:pt x="10194" y="40315"/>
                    </a:lnTo>
                    <a:lnTo>
                      <a:pt x="10285" y="41378"/>
                    </a:lnTo>
                    <a:lnTo>
                      <a:pt x="10403" y="42401"/>
                    </a:lnTo>
                    <a:lnTo>
                      <a:pt x="10469" y="42900"/>
                    </a:lnTo>
                    <a:lnTo>
                      <a:pt x="10548" y="43398"/>
                    </a:lnTo>
                    <a:lnTo>
                      <a:pt x="10640" y="43884"/>
                    </a:lnTo>
                    <a:lnTo>
                      <a:pt x="10731" y="44343"/>
                    </a:lnTo>
                    <a:lnTo>
                      <a:pt x="10823" y="44802"/>
                    </a:lnTo>
                    <a:lnTo>
                      <a:pt x="10928" y="45248"/>
                    </a:lnTo>
                    <a:lnTo>
                      <a:pt x="11046" y="45668"/>
                    </a:lnTo>
                    <a:lnTo>
                      <a:pt x="11164" y="46088"/>
                    </a:lnTo>
                    <a:lnTo>
                      <a:pt x="11296" y="46481"/>
                    </a:lnTo>
                    <a:lnTo>
                      <a:pt x="11440" y="46862"/>
                    </a:lnTo>
                    <a:lnTo>
                      <a:pt x="11584" y="47229"/>
                    </a:lnTo>
                    <a:lnTo>
                      <a:pt x="11742" y="47570"/>
                    </a:lnTo>
                    <a:lnTo>
                      <a:pt x="11912" y="47898"/>
                    </a:lnTo>
                    <a:lnTo>
                      <a:pt x="12083" y="48200"/>
                    </a:lnTo>
                    <a:lnTo>
                      <a:pt x="12266" y="48488"/>
                    </a:lnTo>
                    <a:lnTo>
                      <a:pt x="12463" y="48751"/>
                    </a:lnTo>
                    <a:lnTo>
                      <a:pt x="12673" y="48987"/>
                    </a:lnTo>
                    <a:lnTo>
                      <a:pt x="12883" y="49197"/>
                    </a:lnTo>
                    <a:lnTo>
                      <a:pt x="13119" y="49407"/>
                    </a:lnTo>
                    <a:lnTo>
                      <a:pt x="13381" y="49617"/>
                    </a:lnTo>
                    <a:lnTo>
                      <a:pt x="13657" y="49813"/>
                    </a:lnTo>
                    <a:lnTo>
                      <a:pt x="13946" y="49997"/>
                    </a:lnTo>
                    <a:lnTo>
                      <a:pt x="14247" y="50181"/>
                    </a:lnTo>
                    <a:lnTo>
                      <a:pt x="14562" y="50351"/>
                    </a:lnTo>
                    <a:lnTo>
                      <a:pt x="14903" y="50522"/>
                    </a:lnTo>
                    <a:lnTo>
                      <a:pt x="15244" y="50692"/>
                    </a:lnTo>
                    <a:lnTo>
                      <a:pt x="15612" y="50837"/>
                    </a:lnTo>
                    <a:lnTo>
                      <a:pt x="15979" y="50994"/>
                    </a:lnTo>
                    <a:lnTo>
                      <a:pt x="16373" y="51138"/>
                    </a:lnTo>
                    <a:lnTo>
                      <a:pt x="16766" y="51270"/>
                    </a:lnTo>
                    <a:lnTo>
                      <a:pt x="17173" y="51401"/>
                    </a:lnTo>
                    <a:lnTo>
                      <a:pt x="17593" y="51519"/>
                    </a:lnTo>
                    <a:lnTo>
                      <a:pt x="18026" y="51637"/>
                    </a:lnTo>
                    <a:lnTo>
                      <a:pt x="18458" y="51755"/>
                    </a:lnTo>
                    <a:lnTo>
                      <a:pt x="18905" y="51847"/>
                    </a:lnTo>
                    <a:lnTo>
                      <a:pt x="19364" y="51952"/>
                    </a:lnTo>
                    <a:lnTo>
                      <a:pt x="20295" y="52122"/>
                    </a:lnTo>
                    <a:lnTo>
                      <a:pt x="21253" y="52267"/>
                    </a:lnTo>
                    <a:lnTo>
                      <a:pt x="22237" y="52385"/>
                    </a:lnTo>
                    <a:lnTo>
                      <a:pt x="23234" y="52477"/>
                    </a:lnTo>
                    <a:lnTo>
                      <a:pt x="24244" y="52542"/>
                    </a:lnTo>
                    <a:lnTo>
                      <a:pt x="25267" y="52582"/>
                    </a:lnTo>
                    <a:lnTo>
                      <a:pt x="26291" y="52595"/>
                    </a:lnTo>
                    <a:lnTo>
                      <a:pt x="27314" y="52582"/>
                    </a:lnTo>
                    <a:lnTo>
                      <a:pt x="28337" y="52542"/>
                    </a:lnTo>
                    <a:lnTo>
                      <a:pt x="29347" y="52477"/>
                    </a:lnTo>
                    <a:lnTo>
                      <a:pt x="30344" y="52385"/>
                    </a:lnTo>
                    <a:lnTo>
                      <a:pt x="31328" y="52267"/>
                    </a:lnTo>
                    <a:lnTo>
                      <a:pt x="32286" y="52122"/>
                    </a:lnTo>
                    <a:lnTo>
                      <a:pt x="33217" y="51952"/>
                    </a:lnTo>
                    <a:lnTo>
                      <a:pt x="33676" y="51847"/>
                    </a:lnTo>
                    <a:lnTo>
                      <a:pt x="34123" y="51755"/>
                    </a:lnTo>
                    <a:lnTo>
                      <a:pt x="34555" y="51637"/>
                    </a:lnTo>
                    <a:lnTo>
                      <a:pt x="34988" y="51519"/>
                    </a:lnTo>
                    <a:lnTo>
                      <a:pt x="35408" y="51401"/>
                    </a:lnTo>
                    <a:lnTo>
                      <a:pt x="35815" y="51270"/>
                    </a:lnTo>
                    <a:lnTo>
                      <a:pt x="36208" y="51138"/>
                    </a:lnTo>
                    <a:lnTo>
                      <a:pt x="36589" y="50994"/>
                    </a:lnTo>
                    <a:lnTo>
                      <a:pt x="36969" y="50837"/>
                    </a:lnTo>
                    <a:lnTo>
                      <a:pt x="37324" y="50692"/>
                    </a:lnTo>
                    <a:lnTo>
                      <a:pt x="37678" y="50522"/>
                    </a:lnTo>
                    <a:lnTo>
                      <a:pt x="38006" y="50351"/>
                    </a:lnTo>
                    <a:lnTo>
                      <a:pt x="38334" y="50181"/>
                    </a:lnTo>
                    <a:lnTo>
                      <a:pt x="38635" y="49997"/>
                    </a:lnTo>
                    <a:lnTo>
                      <a:pt x="38924" y="49813"/>
                    </a:lnTo>
                    <a:lnTo>
                      <a:pt x="39200" y="49617"/>
                    </a:lnTo>
                    <a:lnTo>
                      <a:pt x="39462" y="49407"/>
                    </a:lnTo>
                    <a:lnTo>
                      <a:pt x="39698" y="49197"/>
                    </a:lnTo>
                    <a:lnTo>
                      <a:pt x="39908" y="48987"/>
                    </a:lnTo>
                    <a:lnTo>
                      <a:pt x="40118" y="48751"/>
                    </a:lnTo>
                    <a:lnTo>
                      <a:pt x="40315" y="48488"/>
                    </a:lnTo>
                    <a:lnTo>
                      <a:pt x="40498" y="48200"/>
                    </a:lnTo>
                    <a:lnTo>
                      <a:pt x="40669" y="47898"/>
                    </a:lnTo>
                    <a:lnTo>
                      <a:pt x="40839" y="47570"/>
                    </a:lnTo>
                    <a:lnTo>
                      <a:pt x="40997" y="47229"/>
                    </a:lnTo>
                    <a:lnTo>
                      <a:pt x="41141" y="46862"/>
                    </a:lnTo>
                    <a:lnTo>
                      <a:pt x="41285" y="46481"/>
                    </a:lnTo>
                    <a:lnTo>
                      <a:pt x="41417" y="46088"/>
                    </a:lnTo>
                    <a:lnTo>
                      <a:pt x="41535" y="45668"/>
                    </a:lnTo>
                    <a:lnTo>
                      <a:pt x="41653" y="45248"/>
                    </a:lnTo>
                    <a:lnTo>
                      <a:pt x="41758" y="44802"/>
                    </a:lnTo>
                    <a:lnTo>
                      <a:pt x="41850" y="44343"/>
                    </a:lnTo>
                    <a:lnTo>
                      <a:pt x="41941" y="43884"/>
                    </a:lnTo>
                    <a:lnTo>
                      <a:pt x="42033" y="43398"/>
                    </a:lnTo>
                    <a:lnTo>
                      <a:pt x="42112" y="42900"/>
                    </a:lnTo>
                    <a:lnTo>
                      <a:pt x="42178" y="42401"/>
                    </a:lnTo>
                    <a:lnTo>
                      <a:pt x="42296" y="41378"/>
                    </a:lnTo>
                    <a:lnTo>
                      <a:pt x="42387" y="40315"/>
                    </a:lnTo>
                    <a:lnTo>
                      <a:pt x="42466" y="39240"/>
                    </a:lnTo>
                    <a:lnTo>
                      <a:pt x="42519" y="38151"/>
                    </a:lnTo>
                    <a:lnTo>
                      <a:pt x="42545" y="37049"/>
                    </a:lnTo>
                    <a:lnTo>
                      <a:pt x="42571" y="35947"/>
                    </a:lnTo>
                    <a:lnTo>
                      <a:pt x="42571" y="34845"/>
                    </a:lnTo>
                    <a:lnTo>
                      <a:pt x="42558" y="33756"/>
                    </a:lnTo>
                    <a:lnTo>
                      <a:pt x="42532" y="32693"/>
                    </a:lnTo>
                    <a:lnTo>
                      <a:pt x="42492" y="31657"/>
                    </a:lnTo>
                    <a:lnTo>
                      <a:pt x="42453" y="30647"/>
                    </a:lnTo>
                    <a:lnTo>
                      <a:pt x="42401" y="29676"/>
                    </a:lnTo>
                    <a:lnTo>
                      <a:pt x="42335" y="28757"/>
                    </a:lnTo>
                    <a:lnTo>
                      <a:pt x="42217" y="27091"/>
                    </a:lnTo>
                    <a:lnTo>
                      <a:pt x="42099" y="25701"/>
                    </a:lnTo>
                    <a:lnTo>
                      <a:pt x="42007" y="24638"/>
                    </a:lnTo>
                    <a:lnTo>
                      <a:pt x="41902" y="23720"/>
                    </a:lnTo>
                    <a:lnTo>
                      <a:pt x="52581" y="19377"/>
                    </a:lnTo>
                    <a:lnTo>
                      <a:pt x="52292" y="18459"/>
                    </a:lnTo>
                    <a:lnTo>
                      <a:pt x="52004" y="17554"/>
                    </a:lnTo>
                    <a:lnTo>
                      <a:pt x="51689" y="16688"/>
                    </a:lnTo>
                    <a:lnTo>
                      <a:pt x="51361" y="15861"/>
                    </a:lnTo>
                    <a:lnTo>
                      <a:pt x="51033" y="15048"/>
                    </a:lnTo>
                    <a:lnTo>
                      <a:pt x="50679" y="14274"/>
                    </a:lnTo>
                    <a:lnTo>
                      <a:pt x="50311" y="13513"/>
                    </a:lnTo>
                    <a:lnTo>
                      <a:pt x="49931" y="12792"/>
                    </a:lnTo>
                    <a:lnTo>
                      <a:pt x="49550" y="12083"/>
                    </a:lnTo>
                    <a:lnTo>
                      <a:pt x="49144" y="11414"/>
                    </a:lnTo>
                    <a:lnTo>
                      <a:pt x="48737" y="10758"/>
                    </a:lnTo>
                    <a:lnTo>
                      <a:pt x="48330" y="10142"/>
                    </a:lnTo>
                    <a:lnTo>
                      <a:pt x="47911" y="9538"/>
                    </a:lnTo>
                    <a:lnTo>
                      <a:pt x="47478" y="8961"/>
                    </a:lnTo>
                    <a:lnTo>
                      <a:pt x="47045" y="8410"/>
                    </a:lnTo>
                    <a:lnTo>
                      <a:pt x="46599" y="7885"/>
                    </a:lnTo>
                    <a:lnTo>
                      <a:pt x="46153" y="7373"/>
                    </a:lnTo>
                    <a:lnTo>
                      <a:pt x="45707" y="6888"/>
                    </a:lnTo>
                    <a:lnTo>
                      <a:pt x="45247" y="6429"/>
                    </a:lnTo>
                    <a:lnTo>
                      <a:pt x="44788" y="5983"/>
                    </a:lnTo>
                    <a:lnTo>
                      <a:pt x="44342" y="5563"/>
                    </a:lnTo>
                    <a:lnTo>
                      <a:pt x="43883" y="5156"/>
                    </a:lnTo>
                    <a:lnTo>
                      <a:pt x="43424" y="4776"/>
                    </a:lnTo>
                    <a:lnTo>
                      <a:pt x="42965" y="4409"/>
                    </a:lnTo>
                    <a:lnTo>
                      <a:pt x="42506" y="4067"/>
                    </a:lnTo>
                    <a:lnTo>
                      <a:pt x="42046" y="3739"/>
                    </a:lnTo>
                    <a:lnTo>
                      <a:pt x="41600" y="3425"/>
                    </a:lnTo>
                    <a:lnTo>
                      <a:pt x="41154" y="3136"/>
                    </a:lnTo>
                    <a:lnTo>
                      <a:pt x="40708" y="2860"/>
                    </a:lnTo>
                    <a:lnTo>
                      <a:pt x="40275" y="2598"/>
                    </a:lnTo>
                    <a:lnTo>
                      <a:pt x="39842" y="2362"/>
                    </a:lnTo>
                    <a:lnTo>
                      <a:pt x="39423" y="2139"/>
                    </a:lnTo>
                    <a:lnTo>
                      <a:pt x="38898" y="1877"/>
                    </a:lnTo>
                    <a:lnTo>
                      <a:pt x="38373" y="1627"/>
                    </a:lnTo>
                    <a:lnTo>
                      <a:pt x="37848" y="1404"/>
                    </a:lnTo>
                    <a:lnTo>
                      <a:pt x="37310" y="1194"/>
                    </a:lnTo>
                    <a:lnTo>
                      <a:pt x="36773" y="1011"/>
                    </a:lnTo>
                    <a:lnTo>
                      <a:pt x="36222" y="827"/>
                    </a:lnTo>
                    <a:lnTo>
                      <a:pt x="35671" y="670"/>
                    </a:lnTo>
                    <a:lnTo>
                      <a:pt x="35106" y="538"/>
                    </a:lnTo>
                    <a:lnTo>
                      <a:pt x="34555" y="407"/>
                    </a:lnTo>
                    <a:lnTo>
                      <a:pt x="33978" y="302"/>
                    </a:lnTo>
                    <a:lnTo>
                      <a:pt x="33414" y="210"/>
                    </a:lnTo>
                    <a:lnTo>
                      <a:pt x="32850" y="132"/>
                    </a:lnTo>
                    <a:lnTo>
                      <a:pt x="32273" y="79"/>
                    </a:lnTo>
                    <a:lnTo>
                      <a:pt x="31696" y="40"/>
                    </a:lnTo>
                    <a:lnTo>
                      <a:pt x="31118" y="14"/>
                    </a:lnTo>
                    <a:lnTo>
                      <a:pt x="305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436" name="Google Shape;2436;p45"/>
              <p:cNvSpPr/>
              <p:nvPr/>
            </p:nvSpPr>
            <p:spPr>
              <a:xfrm>
                <a:off x="1737269" y="3217521"/>
                <a:ext cx="900498" cy="138484"/>
              </a:xfrm>
              <a:custGeom>
                <a:avLst/>
                <a:gdLst/>
                <a:ahLst/>
                <a:cxnLst/>
                <a:rect l="l" t="t" r="r" b="b"/>
                <a:pathLst>
                  <a:path w="50167" h="7715" extrusionOk="0">
                    <a:moveTo>
                      <a:pt x="5143" y="0"/>
                    </a:moveTo>
                    <a:lnTo>
                      <a:pt x="4880" y="26"/>
                    </a:lnTo>
                    <a:lnTo>
                      <a:pt x="4605" y="53"/>
                    </a:lnTo>
                    <a:lnTo>
                      <a:pt x="4329" y="105"/>
                    </a:lnTo>
                    <a:lnTo>
                      <a:pt x="4067" y="158"/>
                    </a:lnTo>
                    <a:lnTo>
                      <a:pt x="3805" y="223"/>
                    </a:lnTo>
                    <a:lnTo>
                      <a:pt x="3555" y="315"/>
                    </a:lnTo>
                    <a:lnTo>
                      <a:pt x="3306" y="407"/>
                    </a:lnTo>
                    <a:lnTo>
                      <a:pt x="3057" y="512"/>
                    </a:lnTo>
                    <a:lnTo>
                      <a:pt x="2821" y="630"/>
                    </a:lnTo>
                    <a:lnTo>
                      <a:pt x="2584" y="761"/>
                    </a:lnTo>
                    <a:lnTo>
                      <a:pt x="2361" y="905"/>
                    </a:lnTo>
                    <a:lnTo>
                      <a:pt x="2152" y="1050"/>
                    </a:lnTo>
                    <a:lnTo>
                      <a:pt x="1942" y="1207"/>
                    </a:lnTo>
                    <a:lnTo>
                      <a:pt x="1732" y="1378"/>
                    </a:lnTo>
                    <a:lnTo>
                      <a:pt x="1548" y="1561"/>
                    </a:lnTo>
                    <a:lnTo>
                      <a:pt x="1364" y="1758"/>
                    </a:lnTo>
                    <a:lnTo>
                      <a:pt x="1194" y="1955"/>
                    </a:lnTo>
                    <a:lnTo>
                      <a:pt x="1023" y="2152"/>
                    </a:lnTo>
                    <a:lnTo>
                      <a:pt x="866" y="2375"/>
                    </a:lnTo>
                    <a:lnTo>
                      <a:pt x="722" y="2598"/>
                    </a:lnTo>
                    <a:lnTo>
                      <a:pt x="590" y="2821"/>
                    </a:lnTo>
                    <a:lnTo>
                      <a:pt x="472" y="3070"/>
                    </a:lnTo>
                    <a:lnTo>
                      <a:pt x="367" y="3306"/>
                    </a:lnTo>
                    <a:lnTo>
                      <a:pt x="276" y="3555"/>
                    </a:lnTo>
                    <a:lnTo>
                      <a:pt x="197" y="3818"/>
                    </a:lnTo>
                    <a:lnTo>
                      <a:pt x="131" y="4080"/>
                    </a:lnTo>
                    <a:lnTo>
                      <a:pt x="66" y="4356"/>
                    </a:lnTo>
                    <a:lnTo>
                      <a:pt x="26" y="4631"/>
                    </a:lnTo>
                    <a:lnTo>
                      <a:pt x="0" y="4907"/>
                    </a:lnTo>
                    <a:lnTo>
                      <a:pt x="0" y="4999"/>
                    </a:lnTo>
                    <a:lnTo>
                      <a:pt x="0" y="5274"/>
                    </a:lnTo>
                    <a:lnTo>
                      <a:pt x="26" y="5536"/>
                    </a:lnTo>
                    <a:lnTo>
                      <a:pt x="92" y="5799"/>
                    </a:lnTo>
                    <a:lnTo>
                      <a:pt x="171" y="6048"/>
                    </a:lnTo>
                    <a:lnTo>
                      <a:pt x="276" y="6284"/>
                    </a:lnTo>
                    <a:lnTo>
                      <a:pt x="407" y="6507"/>
                    </a:lnTo>
                    <a:lnTo>
                      <a:pt x="564" y="6717"/>
                    </a:lnTo>
                    <a:lnTo>
                      <a:pt x="735" y="6914"/>
                    </a:lnTo>
                    <a:lnTo>
                      <a:pt x="932" y="7084"/>
                    </a:lnTo>
                    <a:lnTo>
                      <a:pt x="1128" y="7242"/>
                    </a:lnTo>
                    <a:lnTo>
                      <a:pt x="1351" y="7373"/>
                    </a:lnTo>
                    <a:lnTo>
                      <a:pt x="1587" y="7491"/>
                    </a:lnTo>
                    <a:lnTo>
                      <a:pt x="1837" y="7583"/>
                    </a:lnTo>
                    <a:lnTo>
                      <a:pt x="2099" y="7649"/>
                    </a:lnTo>
                    <a:lnTo>
                      <a:pt x="2361" y="7701"/>
                    </a:lnTo>
                    <a:lnTo>
                      <a:pt x="2637" y="7714"/>
                    </a:lnTo>
                    <a:lnTo>
                      <a:pt x="47530" y="7714"/>
                    </a:lnTo>
                    <a:lnTo>
                      <a:pt x="47806" y="7701"/>
                    </a:lnTo>
                    <a:lnTo>
                      <a:pt x="48068" y="7649"/>
                    </a:lnTo>
                    <a:lnTo>
                      <a:pt x="48330" y="7583"/>
                    </a:lnTo>
                    <a:lnTo>
                      <a:pt x="48580" y="7491"/>
                    </a:lnTo>
                    <a:lnTo>
                      <a:pt x="48816" y="7373"/>
                    </a:lnTo>
                    <a:lnTo>
                      <a:pt x="49039" y="7242"/>
                    </a:lnTo>
                    <a:lnTo>
                      <a:pt x="49236" y="7084"/>
                    </a:lnTo>
                    <a:lnTo>
                      <a:pt x="49432" y="6914"/>
                    </a:lnTo>
                    <a:lnTo>
                      <a:pt x="49603" y="6717"/>
                    </a:lnTo>
                    <a:lnTo>
                      <a:pt x="49747" y="6507"/>
                    </a:lnTo>
                    <a:lnTo>
                      <a:pt x="49878" y="6284"/>
                    </a:lnTo>
                    <a:lnTo>
                      <a:pt x="49996" y="6048"/>
                    </a:lnTo>
                    <a:lnTo>
                      <a:pt x="50075" y="5799"/>
                    </a:lnTo>
                    <a:lnTo>
                      <a:pt x="50128" y="5536"/>
                    </a:lnTo>
                    <a:lnTo>
                      <a:pt x="50167" y="5274"/>
                    </a:lnTo>
                    <a:lnTo>
                      <a:pt x="50167" y="4999"/>
                    </a:lnTo>
                    <a:lnTo>
                      <a:pt x="50167" y="4907"/>
                    </a:lnTo>
                    <a:lnTo>
                      <a:pt x="50141" y="4631"/>
                    </a:lnTo>
                    <a:lnTo>
                      <a:pt x="50101" y="4356"/>
                    </a:lnTo>
                    <a:lnTo>
                      <a:pt x="50036" y="4080"/>
                    </a:lnTo>
                    <a:lnTo>
                      <a:pt x="49970" y="3818"/>
                    </a:lnTo>
                    <a:lnTo>
                      <a:pt x="49891" y="3555"/>
                    </a:lnTo>
                    <a:lnTo>
                      <a:pt x="49800" y="3306"/>
                    </a:lnTo>
                    <a:lnTo>
                      <a:pt x="49695" y="3070"/>
                    </a:lnTo>
                    <a:lnTo>
                      <a:pt x="49563" y="2821"/>
                    </a:lnTo>
                    <a:lnTo>
                      <a:pt x="49432" y="2598"/>
                    </a:lnTo>
                    <a:lnTo>
                      <a:pt x="49301" y="2375"/>
                    </a:lnTo>
                    <a:lnTo>
                      <a:pt x="49144" y="2152"/>
                    </a:lnTo>
                    <a:lnTo>
                      <a:pt x="48973" y="1955"/>
                    </a:lnTo>
                    <a:lnTo>
                      <a:pt x="48803" y="1758"/>
                    </a:lnTo>
                    <a:lnTo>
                      <a:pt x="48619" y="1561"/>
                    </a:lnTo>
                    <a:lnTo>
                      <a:pt x="48422" y="1378"/>
                    </a:lnTo>
                    <a:lnTo>
                      <a:pt x="48225" y="1207"/>
                    </a:lnTo>
                    <a:lnTo>
                      <a:pt x="48015" y="1050"/>
                    </a:lnTo>
                    <a:lnTo>
                      <a:pt x="47806" y="905"/>
                    </a:lnTo>
                    <a:lnTo>
                      <a:pt x="47569" y="761"/>
                    </a:lnTo>
                    <a:lnTo>
                      <a:pt x="47346" y="630"/>
                    </a:lnTo>
                    <a:lnTo>
                      <a:pt x="47110" y="512"/>
                    </a:lnTo>
                    <a:lnTo>
                      <a:pt x="46861" y="407"/>
                    </a:lnTo>
                    <a:lnTo>
                      <a:pt x="46612" y="315"/>
                    </a:lnTo>
                    <a:lnTo>
                      <a:pt x="46362" y="223"/>
                    </a:lnTo>
                    <a:lnTo>
                      <a:pt x="46100" y="158"/>
                    </a:lnTo>
                    <a:lnTo>
                      <a:pt x="45838" y="105"/>
                    </a:lnTo>
                    <a:lnTo>
                      <a:pt x="45562" y="53"/>
                    </a:lnTo>
                    <a:lnTo>
                      <a:pt x="45287" y="26"/>
                    </a:lnTo>
                    <a:lnTo>
                      <a:pt x="45011" y="0"/>
                    </a:lnTo>
                    <a:lnTo>
                      <a:pt x="44736" y="0"/>
                    </a:lnTo>
                    <a:lnTo>
                      <a:pt x="44460" y="13"/>
                    </a:lnTo>
                    <a:lnTo>
                      <a:pt x="44172" y="26"/>
                    </a:lnTo>
                    <a:lnTo>
                      <a:pt x="38622" y="643"/>
                    </a:lnTo>
                    <a:lnTo>
                      <a:pt x="36943" y="827"/>
                    </a:lnTo>
                    <a:lnTo>
                      <a:pt x="35251" y="971"/>
                    </a:lnTo>
                    <a:lnTo>
                      <a:pt x="33558" y="1102"/>
                    </a:lnTo>
                    <a:lnTo>
                      <a:pt x="31866" y="1207"/>
                    </a:lnTo>
                    <a:lnTo>
                      <a:pt x="30174" y="1299"/>
                    </a:lnTo>
                    <a:lnTo>
                      <a:pt x="28468" y="1351"/>
                    </a:lnTo>
                    <a:lnTo>
                      <a:pt x="26776" y="1391"/>
                    </a:lnTo>
                    <a:lnTo>
                      <a:pt x="25084" y="1404"/>
                    </a:lnTo>
                    <a:lnTo>
                      <a:pt x="23391" y="1391"/>
                    </a:lnTo>
                    <a:lnTo>
                      <a:pt x="21686" y="1351"/>
                    </a:lnTo>
                    <a:lnTo>
                      <a:pt x="19993" y="1299"/>
                    </a:lnTo>
                    <a:lnTo>
                      <a:pt x="18301" y="1207"/>
                    </a:lnTo>
                    <a:lnTo>
                      <a:pt x="16609" y="1102"/>
                    </a:lnTo>
                    <a:lnTo>
                      <a:pt x="14916" y="971"/>
                    </a:lnTo>
                    <a:lnTo>
                      <a:pt x="13224" y="827"/>
                    </a:lnTo>
                    <a:lnTo>
                      <a:pt x="11545" y="643"/>
                    </a:lnTo>
                    <a:lnTo>
                      <a:pt x="5982" y="26"/>
                    </a:lnTo>
                    <a:lnTo>
                      <a:pt x="5707" y="13"/>
                    </a:lnTo>
                    <a:lnTo>
                      <a:pt x="54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437" name="Google Shape;2437;p45"/>
              <p:cNvSpPr/>
              <p:nvPr/>
            </p:nvSpPr>
            <p:spPr>
              <a:xfrm>
                <a:off x="1845813" y="2327380"/>
                <a:ext cx="683159" cy="855766"/>
              </a:xfrm>
              <a:custGeom>
                <a:avLst/>
                <a:gdLst/>
                <a:ahLst/>
                <a:cxnLst/>
                <a:rect l="l" t="t" r="r" b="b"/>
                <a:pathLst>
                  <a:path w="38059" h="47675" extrusionOk="0">
                    <a:moveTo>
                      <a:pt x="18958" y="0"/>
                    </a:moveTo>
                    <a:lnTo>
                      <a:pt x="18381" y="13"/>
                    </a:lnTo>
                    <a:lnTo>
                      <a:pt x="17790" y="40"/>
                    </a:lnTo>
                    <a:lnTo>
                      <a:pt x="17200" y="79"/>
                    </a:lnTo>
                    <a:lnTo>
                      <a:pt x="16610" y="158"/>
                    </a:lnTo>
                    <a:lnTo>
                      <a:pt x="16019" y="236"/>
                    </a:lnTo>
                    <a:lnTo>
                      <a:pt x="15429" y="341"/>
                    </a:lnTo>
                    <a:lnTo>
                      <a:pt x="14825" y="473"/>
                    </a:lnTo>
                    <a:lnTo>
                      <a:pt x="14235" y="617"/>
                    </a:lnTo>
                    <a:lnTo>
                      <a:pt x="13631" y="787"/>
                    </a:lnTo>
                    <a:lnTo>
                      <a:pt x="13185" y="932"/>
                    </a:lnTo>
                    <a:lnTo>
                      <a:pt x="12739" y="1076"/>
                    </a:lnTo>
                    <a:lnTo>
                      <a:pt x="12359" y="1207"/>
                    </a:lnTo>
                    <a:lnTo>
                      <a:pt x="11979" y="1352"/>
                    </a:lnTo>
                    <a:lnTo>
                      <a:pt x="11611" y="1509"/>
                    </a:lnTo>
                    <a:lnTo>
                      <a:pt x="11244" y="1653"/>
                    </a:lnTo>
                    <a:lnTo>
                      <a:pt x="10890" y="1824"/>
                    </a:lnTo>
                    <a:lnTo>
                      <a:pt x="10522" y="1994"/>
                    </a:lnTo>
                    <a:lnTo>
                      <a:pt x="10181" y="2178"/>
                    </a:lnTo>
                    <a:lnTo>
                      <a:pt x="9827" y="2362"/>
                    </a:lnTo>
                    <a:lnTo>
                      <a:pt x="9486" y="2559"/>
                    </a:lnTo>
                    <a:lnTo>
                      <a:pt x="9145" y="2755"/>
                    </a:lnTo>
                    <a:lnTo>
                      <a:pt x="8817" y="2952"/>
                    </a:lnTo>
                    <a:lnTo>
                      <a:pt x="8489" y="3175"/>
                    </a:lnTo>
                    <a:lnTo>
                      <a:pt x="8174" y="3385"/>
                    </a:lnTo>
                    <a:lnTo>
                      <a:pt x="7859" y="3608"/>
                    </a:lnTo>
                    <a:lnTo>
                      <a:pt x="7544" y="3844"/>
                    </a:lnTo>
                    <a:lnTo>
                      <a:pt x="7243" y="4080"/>
                    </a:lnTo>
                    <a:lnTo>
                      <a:pt x="6941" y="4330"/>
                    </a:lnTo>
                    <a:lnTo>
                      <a:pt x="6639" y="4579"/>
                    </a:lnTo>
                    <a:lnTo>
                      <a:pt x="6350" y="4828"/>
                    </a:lnTo>
                    <a:lnTo>
                      <a:pt x="6062" y="5090"/>
                    </a:lnTo>
                    <a:lnTo>
                      <a:pt x="5786" y="5353"/>
                    </a:lnTo>
                    <a:lnTo>
                      <a:pt x="5511" y="5628"/>
                    </a:lnTo>
                    <a:lnTo>
                      <a:pt x="4986" y="6192"/>
                    </a:lnTo>
                    <a:lnTo>
                      <a:pt x="4488" y="6770"/>
                    </a:lnTo>
                    <a:lnTo>
                      <a:pt x="4002" y="7373"/>
                    </a:lnTo>
                    <a:lnTo>
                      <a:pt x="3556" y="7990"/>
                    </a:lnTo>
                    <a:lnTo>
                      <a:pt x="3123" y="8619"/>
                    </a:lnTo>
                    <a:lnTo>
                      <a:pt x="2717" y="9275"/>
                    </a:lnTo>
                    <a:lnTo>
                      <a:pt x="2336" y="9945"/>
                    </a:lnTo>
                    <a:lnTo>
                      <a:pt x="1982" y="10627"/>
                    </a:lnTo>
                    <a:lnTo>
                      <a:pt x="1654" y="11322"/>
                    </a:lnTo>
                    <a:lnTo>
                      <a:pt x="1365" y="12044"/>
                    </a:lnTo>
                    <a:lnTo>
                      <a:pt x="1090" y="12765"/>
                    </a:lnTo>
                    <a:lnTo>
                      <a:pt x="854" y="13500"/>
                    </a:lnTo>
                    <a:lnTo>
                      <a:pt x="644" y="14248"/>
                    </a:lnTo>
                    <a:lnTo>
                      <a:pt x="460" y="15008"/>
                    </a:lnTo>
                    <a:lnTo>
                      <a:pt x="303" y="15769"/>
                    </a:lnTo>
                    <a:lnTo>
                      <a:pt x="237" y="16163"/>
                    </a:lnTo>
                    <a:lnTo>
                      <a:pt x="185" y="16543"/>
                    </a:lnTo>
                    <a:lnTo>
                      <a:pt x="132" y="16937"/>
                    </a:lnTo>
                    <a:lnTo>
                      <a:pt x="93" y="17331"/>
                    </a:lnTo>
                    <a:lnTo>
                      <a:pt x="53" y="17724"/>
                    </a:lnTo>
                    <a:lnTo>
                      <a:pt x="27" y="18118"/>
                    </a:lnTo>
                    <a:lnTo>
                      <a:pt x="14" y="18511"/>
                    </a:lnTo>
                    <a:lnTo>
                      <a:pt x="1" y="18918"/>
                    </a:lnTo>
                    <a:lnTo>
                      <a:pt x="1" y="19311"/>
                    </a:lnTo>
                    <a:lnTo>
                      <a:pt x="14" y="19718"/>
                    </a:lnTo>
                    <a:lnTo>
                      <a:pt x="27" y="20112"/>
                    </a:lnTo>
                    <a:lnTo>
                      <a:pt x="53" y="20518"/>
                    </a:lnTo>
                    <a:lnTo>
                      <a:pt x="906" y="33060"/>
                    </a:lnTo>
                    <a:lnTo>
                      <a:pt x="932" y="33493"/>
                    </a:lnTo>
                    <a:lnTo>
                      <a:pt x="985" y="33939"/>
                    </a:lnTo>
                    <a:lnTo>
                      <a:pt x="1037" y="34372"/>
                    </a:lnTo>
                    <a:lnTo>
                      <a:pt x="1103" y="34792"/>
                    </a:lnTo>
                    <a:lnTo>
                      <a:pt x="1182" y="35212"/>
                    </a:lnTo>
                    <a:lnTo>
                      <a:pt x="1273" y="35618"/>
                    </a:lnTo>
                    <a:lnTo>
                      <a:pt x="1365" y="36025"/>
                    </a:lnTo>
                    <a:lnTo>
                      <a:pt x="1470" y="36419"/>
                    </a:lnTo>
                    <a:lnTo>
                      <a:pt x="1588" y="36812"/>
                    </a:lnTo>
                    <a:lnTo>
                      <a:pt x="1719" y="37193"/>
                    </a:lnTo>
                    <a:lnTo>
                      <a:pt x="1851" y="37573"/>
                    </a:lnTo>
                    <a:lnTo>
                      <a:pt x="1995" y="37940"/>
                    </a:lnTo>
                    <a:lnTo>
                      <a:pt x="2152" y="38308"/>
                    </a:lnTo>
                    <a:lnTo>
                      <a:pt x="2310" y="38662"/>
                    </a:lnTo>
                    <a:lnTo>
                      <a:pt x="2480" y="39016"/>
                    </a:lnTo>
                    <a:lnTo>
                      <a:pt x="2664" y="39357"/>
                    </a:lnTo>
                    <a:lnTo>
                      <a:pt x="2861" y="39698"/>
                    </a:lnTo>
                    <a:lnTo>
                      <a:pt x="3058" y="40026"/>
                    </a:lnTo>
                    <a:lnTo>
                      <a:pt x="3254" y="40354"/>
                    </a:lnTo>
                    <a:lnTo>
                      <a:pt x="3477" y="40669"/>
                    </a:lnTo>
                    <a:lnTo>
                      <a:pt x="3687" y="40984"/>
                    </a:lnTo>
                    <a:lnTo>
                      <a:pt x="3923" y="41286"/>
                    </a:lnTo>
                    <a:lnTo>
                      <a:pt x="4160" y="41588"/>
                    </a:lnTo>
                    <a:lnTo>
                      <a:pt x="4409" y="41876"/>
                    </a:lnTo>
                    <a:lnTo>
                      <a:pt x="4724" y="42230"/>
                    </a:lnTo>
                    <a:lnTo>
                      <a:pt x="5052" y="42571"/>
                    </a:lnTo>
                    <a:lnTo>
                      <a:pt x="5393" y="42899"/>
                    </a:lnTo>
                    <a:lnTo>
                      <a:pt x="5747" y="43214"/>
                    </a:lnTo>
                    <a:lnTo>
                      <a:pt x="6101" y="43529"/>
                    </a:lnTo>
                    <a:lnTo>
                      <a:pt x="6482" y="43831"/>
                    </a:lnTo>
                    <a:lnTo>
                      <a:pt x="6862" y="44120"/>
                    </a:lnTo>
                    <a:lnTo>
                      <a:pt x="7256" y="44395"/>
                    </a:lnTo>
                    <a:lnTo>
                      <a:pt x="7649" y="44657"/>
                    </a:lnTo>
                    <a:lnTo>
                      <a:pt x="8069" y="44907"/>
                    </a:lnTo>
                    <a:lnTo>
                      <a:pt x="8489" y="45156"/>
                    </a:lnTo>
                    <a:lnTo>
                      <a:pt x="8922" y="45392"/>
                    </a:lnTo>
                    <a:lnTo>
                      <a:pt x="9355" y="45615"/>
                    </a:lnTo>
                    <a:lnTo>
                      <a:pt x="9801" y="45825"/>
                    </a:lnTo>
                    <a:lnTo>
                      <a:pt x="10260" y="46022"/>
                    </a:lnTo>
                    <a:lnTo>
                      <a:pt x="10719" y="46205"/>
                    </a:lnTo>
                    <a:lnTo>
                      <a:pt x="11191" y="46389"/>
                    </a:lnTo>
                    <a:lnTo>
                      <a:pt x="11677" y="46547"/>
                    </a:lnTo>
                    <a:lnTo>
                      <a:pt x="12162" y="46704"/>
                    </a:lnTo>
                    <a:lnTo>
                      <a:pt x="12661" y="46848"/>
                    </a:lnTo>
                    <a:lnTo>
                      <a:pt x="13159" y="46979"/>
                    </a:lnTo>
                    <a:lnTo>
                      <a:pt x="13658" y="47098"/>
                    </a:lnTo>
                    <a:lnTo>
                      <a:pt x="14182" y="47216"/>
                    </a:lnTo>
                    <a:lnTo>
                      <a:pt x="14694" y="47307"/>
                    </a:lnTo>
                    <a:lnTo>
                      <a:pt x="15219" y="47399"/>
                    </a:lnTo>
                    <a:lnTo>
                      <a:pt x="15757" y="47465"/>
                    </a:lnTo>
                    <a:lnTo>
                      <a:pt x="16282" y="47530"/>
                    </a:lnTo>
                    <a:lnTo>
                      <a:pt x="16833" y="47583"/>
                    </a:lnTo>
                    <a:lnTo>
                      <a:pt x="17370" y="47622"/>
                    </a:lnTo>
                    <a:lnTo>
                      <a:pt x="17921" y="47662"/>
                    </a:lnTo>
                    <a:lnTo>
                      <a:pt x="18472" y="47675"/>
                    </a:lnTo>
                    <a:lnTo>
                      <a:pt x="19037" y="47675"/>
                    </a:lnTo>
                    <a:lnTo>
                      <a:pt x="19929" y="47662"/>
                    </a:lnTo>
                    <a:lnTo>
                      <a:pt x="20808" y="47622"/>
                    </a:lnTo>
                    <a:lnTo>
                      <a:pt x="21673" y="47544"/>
                    </a:lnTo>
                    <a:lnTo>
                      <a:pt x="22526" y="47439"/>
                    </a:lnTo>
                    <a:lnTo>
                      <a:pt x="23379" y="47307"/>
                    </a:lnTo>
                    <a:lnTo>
                      <a:pt x="23786" y="47229"/>
                    </a:lnTo>
                    <a:lnTo>
                      <a:pt x="24205" y="47150"/>
                    </a:lnTo>
                    <a:lnTo>
                      <a:pt x="24612" y="47058"/>
                    </a:lnTo>
                    <a:lnTo>
                      <a:pt x="25019" y="46953"/>
                    </a:lnTo>
                    <a:lnTo>
                      <a:pt x="25412" y="46848"/>
                    </a:lnTo>
                    <a:lnTo>
                      <a:pt x="25806" y="46730"/>
                    </a:lnTo>
                    <a:lnTo>
                      <a:pt x="26199" y="46612"/>
                    </a:lnTo>
                    <a:lnTo>
                      <a:pt x="26593" y="46481"/>
                    </a:lnTo>
                    <a:lnTo>
                      <a:pt x="26973" y="46350"/>
                    </a:lnTo>
                    <a:lnTo>
                      <a:pt x="27341" y="46205"/>
                    </a:lnTo>
                    <a:lnTo>
                      <a:pt x="27721" y="46061"/>
                    </a:lnTo>
                    <a:lnTo>
                      <a:pt x="28089" y="45904"/>
                    </a:lnTo>
                    <a:lnTo>
                      <a:pt x="28443" y="45733"/>
                    </a:lnTo>
                    <a:lnTo>
                      <a:pt x="28797" y="45563"/>
                    </a:lnTo>
                    <a:lnTo>
                      <a:pt x="29151" y="45392"/>
                    </a:lnTo>
                    <a:lnTo>
                      <a:pt x="29492" y="45208"/>
                    </a:lnTo>
                    <a:lnTo>
                      <a:pt x="29833" y="45012"/>
                    </a:lnTo>
                    <a:lnTo>
                      <a:pt x="30175" y="44815"/>
                    </a:lnTo>
                    <a:lnTo>
                      <a:pt x="30502" y="44605"/>
                    </a:lnTo>
                    <a:lnTo>
                      <a:pt x="30817" y="44395"/>
                    </a:lnTo>
                    <a:lnTo>
                      <a:pt x="31132" y="44172"/>
                    </a:lnTo>
                    <a:lnTo>
                      <a:pt x="31447" y="43949"/>
                    </a:lnTo>
                    <a:lnTo>
                      <a:pt x="31749" y="43713"/>
                    </a:lnTo>
                    <a:lnTo>
                      <a:pt x="32037" y="43464"/>
                    </a:lnTo>
                    <a:lnTo>
                      <a:pt x="32326" y="43214"/>
                    </a:lnTo>
                    <a:lnTo>
                      <a:pt x="32615" y="42965"/>
                    </a:lnTo>
                    <a:lnTo>
                      <a:pt x="32890" y="42703"/>
                    </a:lnTo>
                    <a:lnTo>
                      <a:pt x="33153" y="42427"/>
                    </a:lnTo>
                    <a:lnTo>
                      <a:pt x="33415" y="42152"/>
                    </a:lnTo>
                    <a:lnTo>
                      <a:pt x="33664" y="41876"/>
                    </a:lnTo>
                    <a:lnTo>
                      <a:pt x="33913" y="41588"/>
                    </a:lnTo>
                    <a:lnTo>
                      <a:pt x="34150" y="41286"/>
                    </a:lnTo>
                    <a:lnTo>
                      <a:pt x="34373" y="40984"/>
                    </a:lnTo>
                    <a:lnTo>
                      <a:pt x="34596" y="40669"/>
                    </a:lnTo>
                    <a:lnTo>
                      <a:pt x="34819" y="40354"/>
                    </a:lnTo>
                    <a:lnTo>
                      <a:pt x="35015" y="40026"/>
                    </a:lnTo>
                    <a:lnTo>
                      <a:pt x="35212" y="39698"/>
                    </a:lnTo>
                    <a:lnTo>
                      <a:pt x="35409" y="39357"/>
                    </a:lnTo>
                    <a:lnTo>
                      <a:pt x="35580" y="39016"/>
                    </a:lnTo>
                    <a:lnTo>
                      <a:pt x="35763" y="38662"/>
                    </a:lnTo>
                    <a:lnTo>
                      <a:pt x="35921" y="38308"/>
                    </a:lnTo>
                    <a:lnTo>
                      <a:pt x="36078" y="37940"/>
                    </a:lnTo>
                    <a:lnTo>
                      <a:pt x="36222" y="37573"/>
                    </a:lnTo>
                    <a:lnTo>
                      <a:pt x="36354" y="37193"/>
                    </a:lnTo>
                    <a:lnTo>
                      <a:pt x="36485" y="36812"/>
                    </a:lnTo>
                    <a:lnTo>
                      <a:pt x="36590" y="36419"/>
                    </a:lnTo>
                    <a:lnTo>
                      <a:pt x="36708" y="36025"/>
                    </a:lnTo>
                    <a:lnTo>
                      <a:pt x="36800" y="35618"/>
                    </a:lnTo>
                    <a:lnTo>
                      <a:pt x="36891" y="35212"/>
                    </a:lnTo>
                    <a:lnTo>
                      <a:pt x="36970" y="34792"/>
                    </a:lnTo>
                    <a:lnTo>
                      <a:pt x="37036" y="34372"/>
                    </a:lnTo>
                    <a:lnTo>
                      <a:pt x="37088" y="33939"/>
                    </a:lnTo>
                    <a:lnTo>
                      <a:pt x="37128" y="33493"/>
                    </a:lnTo>
                    <a:lnTo>
                      <a:pt x="37167" y="33060"/>
                    </a:lnTo>
                    <a:lnTo>
                      <a:pt x="37062" y="33349"/>
                    </a:lnTo>
                    <a:lnTo>
                      <a:pt x="36931" y="33690"/>
                    </a:lnTo>
                    <a:lnTo>
                      <a:pt x="36747" y="34136"/>
                    </a:lnTo>
                    <a:lnTo>
                      <a:pt x="36852" y="33703"/>
                    </a:lnTo>
                    <a:lnTo>
                      <a:pt x="36957" y="33270"/>
                    </a:lnTo>
                    <a:lnTo>
                      <a:pt x="37049" y="32837"/>
                    </a:lnTo>
                    <a:lnTo>
                      <a:pt x="37128" y="32391"/>
                    </a:lnTo>
                    <a:lnTo>
                      <a:pt x="37193" y="31945"/>
                    </a:lnTo>
                    <a:lnTo>
                      <a:pt x="37259" y="31499"/>
                    </a:lnTo>
                    <a:lnTo>
                      <a:pt x="37298" y="31040"/>
                    </a:lnTo>
                    <a:lnTo>
                      <a:pt x="37337" y="30581"/>
                    </a:lnTo>
                    <a:lnTo>
                      <a:pt x="38020" y="20676"/>
                    </a:lnTo>
                    <a:lnTo>
                      <a:pt x="38046" y="20046"/>
                    </a:lnTo>
                    <a:lnTo>
                      <a:pt x="38059" y="19430"/>
                    </a:lnTo>
                    <a:lnTo>
                      <a:pt x="38059" y="18826"/>
                    </a:lnTo>
                    <a:lnTo>
                      <a:pt x="38033" y="18223"/>
                    </a:lnTo>
                    <a:lnTo>
                      <a:pt x="37980" y="17619"/>
                    </a:lnTo>
                    <a:lnTo>
                      <a:pt x="37928" y="17029"/>
                    </a:lnTo>
                    <a:lnTo>
                      <a:pt x="37849" y="16438"/>
                    </a:lnTo>
                    <a:lnTo>
                      <a:pt x="37744" y="15848"/>
                    </a:lnTo>
                    <a:lnTo>
                      <a:pt x="37639" y="15271"/>
                    </a:lnTo>
                    <a:lnTo>
                      <a:pt x="37508" y="14707"/>
                    </a:lnTo>
                    <a:lnTo>
                      <a:pt x="37351" y="14143"/>
                    </a:lnTo>
                    <a:lnTo>
                      <a:pt x="37193" y="13592"/>
                    </a:lnTo>
                    <a:lnTo>
                      <a:pt x="37009" y="13041"/>
                    </a:lnTo>
                    <a:lnTo>
                      <a:pt x="36813" y="12490"/>
                    </a:lnTo>
                    <a:lnTo>
                      <a:pt x="36603" y="11965"/>
                    </a:lnTo>
                    <a:lnTo>
                      <a:pt x="36380" y="11440"/>
                    </a:lnTo>
                    <a:lnTo>
                      <a:pt x="36131" y="10915"/>
                    </a:lnTo>
                    <a:lnTo>
                      <a:pt x="35881" y="10404"/>
                    </a:lnTo>
                    <a:lnTo>
                      <a:pt x="35606" y="9905"/>
                    </a:lnTo>
                    <a:lnTo>
                      <a:pt x="35330" y="9420"/>
                    </a:lnTo>
                    <a:lnTo>
                      <a:pt x="35029" y="8934"/>
                    </a:lnTo>
                    <a:lnTo>
                      <a:pt x="34714" y="8462"/>
                    </a:lnTo>
                    <a:lnTo>
                      <a:pt x="34399" y="8003"/>
                    </a:lnTo>
                    <a:lnTo>
                      <a:pt x="34058" y="7557"/>
                    </a:lnTo>
                    <a:lnTo>
                      <a:pt x="33704" y="7111"/>
                    </a:lnTo>
                    <a:lnTo>
                      <a:pt x="33349" y="6678"/>
                    </a:lnTo>
                    <a:lnTo>
                      <a:pt x="32969" y="6258"/>
                    </a:lnTo>
                    <a:lnTo>
                      <a:pt x="32588" y="5851"/>
                    </a:lnTo>
                    <a:lnTo>
                      <a:pt x="32195" y="5458"/>
                    </a:lnTo>
                    <a:lnTo>
                      <a:pt x="31788" y="5064"/>
                    </a:lnTo>
                    <a:lnTo>
                      <a:pt x="31368" y="4697"/>
                    </a:lnTo>
                    <a:lnTo>
                      <a:pt x="30935" y="4330"/>
                    </a:lnTo>
                    <a:lnTo>
                      <a:pt x="30502" y="3988"/>
                    </a:lnTo>
                    <a:lnTo>
                      <a:pt x="30056" y="3647"/>
                    </a:lnTo>
                    <a:lnTo>
                      <a:pt x="29597" y="3319"/>
                    </a:lnTo>
                    <a:lnTo>
                      <a:pt x="29138" y="3018"/>
                    </a:lnTo>
                    <a:lnTo>
                      <a:pt x="28653" y="2716"/>
                    </a:lnTo>
                    <a:lnTo>
                      <a:pt x="28180" y="2440"/>
                    </a:lnTo>
                    <a:lnTo>
                      <a:pt x="27682" y="2165"/>
                    </a:lnTo>
                    <a:lnTo>
                      <a:pt x="27183" y="1916"/>
                    </a:lnTo>
                    <a:lnTo>
                      <a:pt x="26685" y="1680"/>
                    </a:lnTo>
                    <a:lnTo>
                      <a:pt x="26160" y="1443"/>
                    </a:lnTo>
                    <a:lnTo>
                      <a:pt x="25648" y="1233"/>
                    </a:lnTo>
                    <a:lnTo>
                      <a:pt x="25111" y="1050"/>
                    </a:lnTo>
                    <a:lnTo>
                      <a:pt x="24586" y="866"/>
                    </a:lnTo>
                    <a:lnTo>
                      <a:pt x="24048" y="709"/>
                    </a:lnTo>
                    <a:lnTo>
                      <a:pt x="23497" y="551"/>
                    </a:lnTo>
                    <a:lnTo>
                      <a:pt x="22946" y="433"/>
                    </a:lnTo>
                    <a:lnTo>
                      <a:pt x="22395" y="315"/>
                    </a:lnTo>
                    <a:lnTo>
                      <a:pt x="21831" y="223"/>
                    </a:lnTo>
                    <a:lnTo>
                      <a:pt x="21267" y="145"/>
                    </a:lnTo>
                    <a:lnTo>
                      <a:pt x="20689" y="79"/>
                    </a:lnTo>
                    <a:lnTo>
                      <a:pt x="20125" y="27"/>
                    </a:lnTo>
                    <a:lnTo>
                      <a:pt x="195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438" name="Google Shape;2438;p45"/>
              <p:cNvSpPr/>
              <p:nvPr/>
            </p:nvSpPr>
            <p:spPr>
              <a:xfrm>
                <a:off x="2064354" y="2534129"/>
                <a:ext cx="246328" cy="126942"/>
              </a:xfrm>
              <a:custGeom>
                <a:avLst/>
                <a:gdLst/>
                <a:ahLst/>
                <a:cxnLst/>
                <a:rect l="l" t="t" r="r" b="b"/>
                <a:pathLst>
                  <a:path w="13723" h="7072" extrusionOk="0">
                    <a:moveTo>
                      <a:pt x="3346" y="1"/>
                    </a:moveTo>
                    <a:lnTo>
                      <a:pt x="3175" y="14"/>
                    </a:lnTo>
                    <a:lnTo>
                      <a:pt x="2991" y="40"/>
                    </a:lnTo>
                    <a:lnTo>
                      <a:pt x="2821" y="66"/>
                    </a:lnTo>
                    <a:lnTo>
                      <a:pt x="2650" y="106"/>
                    </a:lnTo>
                    <a:lnTo>
                      <a:pt x="2480" y="158"/>
                    </a:lnTo>
                    <a:lnTo>
                      <a:pt x="2322" y="211"/>
                    </a:lnTo>
                    <a:lnTo>
                      <a:pt x="2152" y="276"/>
                    </a:lnTo>
                    <a:lnTo>
                      <a:pt x="2007" y="342"/>
                    </a:lnTo>
                    <a:lnTo>
                      <a:pt x="1850" y="421"/>
                    </a:lnTo>
                    <a:lnTo>
                      <a:pt x="1706" y="512"/>
                    </a:lnTo>
                    <a:lnTo>
                      <a:pt x="1561" y="604"/>
                    </a:lnTo>
                    <a:lnTo>
                      <a:pt x="1417" y="696"/>
                    </a:lnTo>
                    <a:lnTo>
                      <a:pt x="1286" y="801"/>
                    </a:lnTo>
                    <a:lnTo>
                      <a:pt x="1155" y="919"/>
                    </a:lnTo>
                    <a:lnTo>
                      <a:pt x="1037" y="1037"/>
                    </a:lnTo>
                    <a:lnTo>
                      <a:pt x="919" y="1155"/>
                    </a:lnTo>
                    <a:lnTo>
                      <a:pt x="801" y="1286"/>
                    </a:lnTo>
                    <a:lnTo>
                      <a:pt x="696" y="1418"/>
                    </a:lnTo>
                    <a:lnTo>
                      <a:pt x="604" y="1562"/>
                    </a:lnTo>
                    <a:lnTo>
                      <a:pt x="512" y="1706"/>
                    </a:lnTo>
                    <a:lnTo>
                      <a:pt x="420" y="1851"/>
                    </a:lnTo>
                    <a:lnTo>
                      <a:pt x="341" y="1995"/>
                    </a:lnTo>
                    <a:lnTo>
                      <a:pt x="276" y="2152"/>
                    </a:lnTo>
                    <a:lnTo>
                      <a:pt x="210" y="2323"/>
                    </a:lnTo>
                    <a:lnTo>
                      <a:pt x="158" y="2480"/>
                    </a:lnTo>
                    <a:lnTo>
                      <a:pt x="105" y="2651"/>
                    </a:lnTo>
                    <a:lnTo>
                      <a:pt x="66" y="2821"/>
                    </a:lnTo>
                    <a:lnTo>
                      <a:pt x="40" y="2992"/>
                    </a:lnTo>
                    <a:lnTo>
                      <a:pt x="13" y="3176"/>
                    </a:lnTo>
                    <a:lnTo>
                      <a:pt x="0" y="3346"/>
                    </a:lnTo>
                    <a:lnTo>
                      <a:pt x="0" y="3530"/>
                    </a:lnTo>
                    <a:lnTo>
                      <a:pt x="0" y="3713"/>
                    </a:lnTo>
                    <a:lnTo>
                      <a:pt x="13" y="3897"/>
                    </a:lnTo>
                    <a:lnTo>
                      <a:pt x="40" y="4068"/>
                    </a:lnTo>
                    <a:lnTo>
                      <a:pt x="66" y="4251"/>
                    </a:lnTo>
                    <a:lnTo>
                      <a:pt x="105" y="4422"/>
                    </a:lnTo>
                    <a:lnTo>
                      <a:pt x="158" y="4579"/>
                    </a:lnTo>
                    <a:lnTo>
                      <a:pt x="210" y="4750"/>
                    </a:lnTo>
                    <a:lnTo>
                      <a:pt x="276" y="4907"/>
                    </a:lnTo>
                    <a:lnTo>
                      <a:pt x="341" y="5065"/>
                    </a:lnTo>
                    <a:lnTo>
                      <a:pt x="420" y="5222"/>
                    </a:lnTo>
                    <a:lnTo>
                      <a:pt x="512" y="5366"/>
                    </a:lnTo>
                    <a:lnTo>
                      <a:pt x="604" y="5511"/>
                    </a:lnTo>
                    <a:lnTo>
                      <a:pt x="696" y="5655"/>
                    </a:lnTo>
                    <a:lnTo>
                      <a:pt x="801" y="5786"/>
                    </a:lnTo>
                    <a:lnTo>
                      <a:pt x="919" y="5904"/>
                    </a:lnTo>
                    <a:lnTo>
                      <a:pt x="1037" y="6036"/>
                    </a:lnTo>
                    <a:lnTo>
                      <a:pt x="1155" y="6154"/>
                    </a:lnTo>
                    <a:lnTo>
                      <a:pt x="1286" y="6259"/>
                    </a:lnTo>
                    <a:lnTo>
                      <a:pt x="1417" y="6364"/>
                    </a:lnTo>
                    <a:lnTo>
                      <a:pt x="1561" y="6468"/>
                    </a:lnTo>
                    <a:lnTo>
                      <a:pt x="1706" y="6560"/>
                    </a:lnTo>
                    <a:lnTo>
                      <a:pt x="1850" y="6639"/>
                    </a:lnTo>
                    <a:lnTo>
                      <a:pt x="2007" y="6718"/>
                    </a:lnTo>
                    <a:lnTo>
                      <a:pt x="2152" y="6796"/>
                    </a:lnTo>
                    <a:lnTo>
                      <a:pt x="2322" y="6849"/>
                    </a:lnTo>
                    <a:lnTo>
                      <a:pt x="2480" y="6915"/>
                    </a:lnTo>
                    <a:lnTo>
                      <a:pt x="2650" y="6954"/>
                    </a:lnTo>
                    <a:lnTo>
                      <a:pt x="2821" y="6993"/>
                    </a:lnTo>
                    <a:lnTo>
                      <a:pt x="2991" y="7033"/>
                    </a:lnTo>
                    <a:lnTo>
                      <a:pt x="3175" y="7046"/>
                    </a:lnTo>
                    <a:lnTo>
                      <a:pt x="3346" y="7059"/>
                    </a:lnTo>
                    <a:lnTo>
                      <a:pt x="3529" y="7072"/>
                    </a:lnTo>
                    <a:lnTo>
                      <a:pt x="10194" y="7072"/>
                    </a:lnTo>
                    <a:lnTo>
                      <a:pt x="10364" y="7059"/>
                    </a:lnTo>
                    <a:lnTo>
                      <a:pt x="10548" y="7046"/>
                    </a:lnTo>
                    <a:lnTo>
                      <a:pt x="10732" y="7033"/>
                    </a:lnTo>
                    <a:lnTo>
                      <a:pt x="10902" y="6993"/>
                    </a:lnTo>
                    <a:lnTo>
                      <a:pt x="11073" y="6954"/>
                    </a:lnTo>
                    <a:lnTo>
                      <a:pt x="11243" y="6915"/>
                    </a:lnTo>
                    <a:lnTo>
                      <a:pt x="11401" y="6849"/>
                    </a:lnTo>
                    <a:lnTo>
                      <a:pt x="11558" y="6796"/>
                    </a:lnTo>
                    <a:lnTo>
                      <a:pt x="11716" y="6718"/>
                    </a:lnTo>
                    <a:lnTo>
                      <a:pt x="11873" y="6639"/>
                    </a:lnTo>
                    <a:lnTo>
                      <a:pt x="12017" y="6560"/>
                    </a:lnTo>
                    <a:lnTo>
                      <a:pt x="12162" y="6468"/>
                    </a:lnTo>
                    <a:lnTo>
                      <a:pt x="12306" y="6364"/>
                    </a:lnTo>
                    <a:lnTo>
                      <a:pt x="12437" y="6259"/>
                    </a:lnTo>
                    <a:lnTo>
                      <a:pt x="12568" y="6154"/>
                    </a:lnTo>
                    <a:lnTo>
                      <a:pt x="12686" y="6036"/>
                    </a:lnTo>
                    <a:lnTo>
                      <a:pt x="12804" y="5904"/>
                    </a:lnTo>
                    <a:lnTo>
                      <a:pt x="12909" y="5786"/>
                    </a:lnTo>
                    <a:lnTo>
                      <a:pt x="13014" y="5655"/>
                    </a:lnTo>
                    <a:lnTo>
                      <a:pt x="13119" y="5511"/>
                    </a:lnTo>
                    <a:lnTo>
                      <a:pt x="13211" y="5366"/>
                    </a:lnTo>
                    <a:lnTo>
                      <a:pt x="13290" y="5222"/>
                    </a:lnTo>
                    <a:lnTo>
                      <a:pt x="13369" y="5065"/>
                    </a:lnTo>
                    <a:lnTo>
                      <a:pt x="13447" y="4907"/>
                    </a:lnTo>
                    <a:lnTo>
                      <a:pt x="13513" y="4750"/>
                    </a:lnTo>
                    <a:lnTo>
                      <a:pt x="13565" y="4579"/>
                    </a:lnTo>
                    <a:lnTo>
                      <a:pt x="13618" y="4422"/>
                    </a:lnTo>
                    <a:lnTo>
                      <a:pt x="13657" y="4251"/>
                    </a:lnTo>
                    <a:lnTo>
                      <a:pt x="13683" y="4068"/>
                    </a:lnTo>
                    <a:lnTo>
                      <a:pt x="13710" y="3897"/>
                    </a:lnTo>
                    <a:lnTo>
                      <a:pt x="13723" y="3713"/>
                    </a:lnTo>
                    <a:lnTo>
                      <a:pt x="13723" y="3530"/>
                    </a:lnTo>
                    <a:lnTo>
                      <a:pt x="13723" y="3346"/>
                    </a:lnTo>
                    <a:lnTo>
                      <a:pt x="13710" y="3176"/>
                    </a:lnTo>
                    <a:lnTo>
                      <a:pt x="13683" y="2992"/>
                    </a:lnTo>
                    <a:lnTo>
                      <a:pt x="13657" y="2821"/>
                    </a:lnTo>
                    <a:lnTo>
                      <a:pt x="13618" y="2651"/>
                    </a:lnTo>
                    <a:lnTo>
                      <a:pt x="13565" y="2480"/>
                    </a:lnTo>
                    <a:lnTo>
                      <a:pt x="13513" y="2323"/>
                    </a:lnTo>
                    <a:lnTo>
                      <a:pt x="13447" y="2152"/>
                    </a:lnTo>
                    <a:lnTo>
                      <a:pt x="13369" y="1995"/>
                    </a:lnTo>
                    <a:lnTo>
                      <a:pt x="13290" y="1851"/>
                    </a:lnTo>
                    <a:lnTo>
                      <a:pt x="13211" y="1706"/>
                    </a:lnTo>
                    <a:lnTo>
                      <a:pt x="13119" y="1562"/>
                    </a:lnTo>
                    <a:lnTo>
                      <a:pt x="13014" y="1418"/>
                    </a:lnTo>
                    <a:lnTo>
                      <a:pt x="12909" y="1286"/>
                    </a:lnTo>
                    <a:lnTo>
                      <a:pt x="12804" y="1155"/>
                    </a:lnTo>
                    <a:lnTo>
                      <a:pt x="12686" y="1037"/>
                    </a:lnTo>
                    <a:lnTo>
                      <a:pt x="12568" y="919"/>
                    </a:lnTo>
                    <a:lnTo>
                      <a:pt x="12437" y="801"/>
                    </a:lnTo>
                    <a:lnTo>
                      <a:pt x="12306" y="696"/>
                    </a:lnTo>
                    <a:lnTo>
                      <a:pt x="12162" y="604"/>
                    </a:lnTo>
                    <a:lnTo>
                      <a:pt x="12017" y="512"/>
                    </a:lnTo>
                    <a:lnTo>
                      <a:pt x="11873" y="421"/>
                    </a:lnTo>
                    <a:lnTo>
                      <a:pt x="11716" y="342"/>
                    </a:lnTo>
                    <a:lnTo>
                      <a:pt x="11558" y="276"/>
                    </a:lnTo>
                    <a:lnTo>
                      <a:pt x="11401" y="211"/>
                    </a:lnTo>
                    <a:lnTo>
                      <a:pt x="11243" y="158"/>
                    </a:lnTo>
                    <a:lnTo>
                      <a:pt x="11073" y="106"/>
                    </a:lnTo>
                    <a:lnTo>
                      <a:pt x="10902" y="66"/>
                    </a:lnTo>
                    <a:lnTo>
                      <a:pt x="10732" y="40"/>
                    </a:lnTo>
                    <a:lnTo>
                      <a:pt x="10548" y="14"/>
                    </a:lnTo>
                    <a:lnTo>
                      <a:pt x="103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439" name="Google Shape;2439;p45"/>
              <p:cNvSpPr/>
              <p:nvPr/>
            </p:nvSpPr>
            <p:spPr>
              <a:xfrm>
                <a:off x="2165143" y="3497038"/>
                <a:ext cx="44749" cy="533869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9742" extrusionOk="0">
                    <a:moveTo>
                      <a:pt x="0" y="0"/>
                    </a:moveTo>
                    <a:lnTo>
                      <a:pt x="0" y="29741"/>
                    </a:lnTo>
                    <a:lnTo>
                      <a:pt x="2493" y="29741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440" name="Google Shape;2440;p45"/>
              <p:cNvSpPr/>
              <p:nvPr/>
            </p:nvSpPr>
            <p:spPr>
              <a:xfrm>
                <a:off x="2131469" y="2564033"/>
                <a:ext cx="112098" cy="955389"/>
              </a:xfrm>
              <a:custGeom>
                <a:avLst/>
                <a:gdLst/>
                <a:ahLst/>
                <a:cxnLst/>
                <a:rect l="l" t="t" r="r" b="b"/>
                <a:pathLst>
                  <a:path w="6245" h="53225" extrusionOk="0">
                    <a:moveTo>
                      <a:pt x="1023" y="1"/>
                    </a:moveTo>
                    <a:lnTo>
                      <a:pt x="905" y="14"/>
                    </a:lnTo>
                    <a:lnTo>
                      <a:pt x="800" y="53"/>
                    </a:lnTo>
                    <a:lnTo>
                      <a:pt x="696" y="80"/>
                    </a:lnTo>
                    <a:lnTo>
                      <a:pt x="604" y="132"/>
                    </a:lnTo>
                    <a:lnTo>
                      <a:pt x="499" y="185"/>
                    </a:lnTo>
                    <a:lnTo>
                      <a:pt x="420" y="250"/>
                    </a:lnTo>
                    <a:lnTo>
                      <a:pt x="341" y="329"/>
                    </a:lnTo>
                    <a:lnTo>
                      <a:pt x="263" y="408"/>
                    </a:lnTo>
                    <a:lnTo>
                      <a:pt x="197" y="499"/>
                    </a:lnTo>
                    <a:lnTo>
                      <a:pt x="145" y="591"/>
                    </a:lnTo>
                    <a:lnTo>
                      <a:pt x="92" y="696"/>
                    </a:lnTo>
                    <a:lnTo>
                      <a:pt x="53" y="801"/>
                    </a:lnTo>
                    <a:lnTo>
                      <a:pt x="26" y="906"/>
                    </a:lnTo>
                    <a:lnTo>
                      <a:pt x="13" y="1024"/>
                    </a:lnTo>
                    <a:lnTo>
                      <a:pt x="0" y="1129"/>
                    </a:lnTo>
                    <a:lnTo>
                      <a:pt x="0" y="50116"/>
                    </a:lnTo>
                    <a:lnTo>
                      <a:pt x="0" y="50273"/>
                    </a:lnTo>
                    <a:lnTo>
                      <a:pt x="13" y="50430"/>
                    </a:lnTo>
                    <a:lnTo>
                      <a:pt x="40" y="50588"/>
                    </a:lnTo>
                    <a:lnTo>
                      <a:pt x="66" y="50745"/>
                    </a:lnTo>
                    <a:lnTo>
                      <a:pt x="145" y="51034"/>
                    </a:lnTo>
                    <a:lnTo>
                      <a:pt x="249" y="51322"/>
                    </a:lnTo>
                    <a:lnTo>
                      <a:pt x="381" y="51598"/>
                    </a:lnTo>
                    <a:lnTo>
                      <a:pt x="538" y="51860"/>
                    </a:lnTo>
                    <a:lnTo>
                      <a:pt x="709" y="52097"/>
                    </a:lnTo>
                    <a:lnTo>
                      <a:pt x="919" y="52320"/>
                    </a:lnTo>
                    <a:lnTo>
                      <a:pt x="1142" y="52516"/>
                    </a:lnTo>
                    <a:lnTo>
                      <a:pt x="1378" y="52700"/>
                    </a:lnTo>
                    <a:lnTo>
                      <a:pt x="1640" y="52857"/>
                    </a:lnTo>
                    <a:lnTo>
                      <a:pt x="1902" y="52989"/>
                    </a:lnTo>
                    <a:lnTo>
                      <a:pt x="2191" y="53094"/>
                    </a:lnTo>
                    <a:lnTo>
                      <a:pt x="2493" y="53172"/>
                    </a:lnTo>
                    <a:lnTo>
                      <a:pt x="2650" y="53199"/>
                    </a:lnTo>
                    <a:lnTo>
                      <a:pt x="2808" y="53212"/>
                    </a:lnTo>
                    <a:lnTo>
                      <a:pt x="2965" y="53225"/>
                    </a:lnTo>
                    <a:lnTo>
                      <a:pt x="3280" y="53225"/>
                    </a:lnTo>
                    <a:lnTo>
                      <a:pt x="3437" y="53212"/>
                    </a:lnTo>
                    <a:lnTo>
                      <a:pt x="3595" y="53199"/>
                    </a:lnTo>
                    <a:lnTo>
                      <a:pt x="3752" y="53172"/>
                    </a:lnTo>
                    <a:lnTo>
                      <a:pt x="4054" y="53094"/>
                    </a:lnTo>
                    <a:lnTo>
                      <a:pt x="4329" y="52989"/>
                    </a:lnTo>
                    <a:lnTo>
                      <a:pt x="4605" y="52857"/>
                    </a:lnTo>
                    <a:lnTo>
                      <a:pt x="4867" y="52700"/>
                    </a:lnTo>
                    <a:lnTo>
                      <a:pt x="5103" y="52516"/>
                    </a:lnTo>
                    <a:lnTo>
                      <a:pt x="5326" y="52320"/>
                    </a:lnTo>
                    <a:lnTo>
                      <a:pt x="5523" y="52097"/>
                    </a:lnTo>
                    <a:lnTo>
                      <a:pt x="5707" y="51860"/>
                    </a:lnTo>
                    <a:lnTo>
                      <a:pt x="5864" y="51598"/>
                    </a:lnTo>
                    <a:lnTo>
                      <a:pt x="5996" y="51322"/>
                    </a:lnTo>
                    <a:lnTo>
                      <a:pt x="6101" y="51034"/>
                    </a:lnTo>
                    <a:lnTo>
                      <a:pt x="6179" y="50745"/>
                    </a:lnTo>
                    <a:lnTo>
                      <a:pt x="6205" y="50588"/>
                    </a:lnTo>
                    <a:lnTo>
                      <a:pt x="6219" y="50430"/>
                    </a:lnTo>
                    <a:lnTo>
                      <a:pt x="6232" y="50273"/>
                    </a:lnTo>
                    <a:lnTo>
                      <a:pt x="6245" y="50116"/>
                    </a:lnTo>
                    <a:lnTo>
                      <a:pt x="6245" y="1129"/>
                    </a:lnTo>
                    <a:lnTo>
                      <a:pt x="6232" y="1024"/>
                    </a:lnTo>
                    <a:lnTo>
                      <a:pt x="6219" y="906"/>
                    </a:lnTo>
                    <a:lnTo>
                      <a:pt x="6192" y="801"/>
                    </a:lnTo>
                    <a:lnTo>
                      <a:pt x="6153" y="696"/>
                    </a:lnTo>
                    <a:lnTo>
                      <a:pt x="6101" y="591"/>
                    </a:lnTo>
                    <a:lnTo>
                      <a:pt x="6048" y="499"/>
                    </a:lnTo>
                    <a:lnTo>
                      <a:pt x="5982" y="408"/>
                    </a:lnTo>
                    <a:lnTo>
                      <a:pt x="5904" y="329"/>
                    </a:lnTo>
                    <a:lnTo>
                      <a:pt x="5825" y="250"/>
                    </a:lnTo>
                    <a:lnTo>
                      <a:pt x="5733" y="185"/>
                    </a:lnTo>
                    <a:lnTo>
                      <a:pt x="5641" y="132"/>
                    </a:lnTo>
                    <a:lnTo>
                      <a:pt x="5550" y="80"/>
                    </a:lnTo>
                    <a:lnTo>
                      <a:pt x="5445" y="53"/>
                    </a:lnTo>
                    <a:lnTo>
                      <a:pt x="5326" y="14"/>
                    </a:lnTo>
                    <a:lnTo>
                      <a:pt x="522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441" name="Google Shape;2441;p45"/>
              <p:cNvSpPr/>
              <p:nvPr/>
            </p:nvSpPr>
            <p:spPr>
              <a:xfrm>
                <a:off x="1780583" y="3354102"/>
                <a:ext cx="813871" cy="74654"/>
              </a:xfrm>
              <a:custGeom>
                <a:avLst/>
                <a:gdLst/>
                <a:ahLst/>
                <a:cxnLst/>
                <a:rect l="l" t="t" r="r" b="b"/>
                <a:pathLst>
                  <a:path w="45341" h="4159" extrusionOk="0">
                    <a:moveTo>
                      <a:pt x="1" y="0"/>
                    </a:moveTo>
                    <a:lnTo>
                      <a:pt x="14" y="210"/>
                    </a:lnTo>
                    <a:lnTo>
                      <a:pt x="27" y="420"/>
                    </a:lnTo>
                    <a:lnTo>
                      <a:pt x="53" y="630"/>
                    </a:lnTo>
                    <a:lnTo>
                      <a:pt x="93" y="840"/>
                    </a:lnTo>
                    <a:lnTo>
                      <a:pt x="132" y="1037"/>
                    </a:lnTo>
                    <a:lnTo>
                      <a:pt x="185" y="1233"/>
                    </a:lnTo>
                    <a:lnTo>
                      <a:pt x="250" y="1430"/>
                    </a:lnTo>
                    <a:lnTo>
                      <a:pt x="329" y="1614"/>
                    </a:lnTo>
                    <a:lnTo>
                      <a:pt x="421" y="1798"/>
                    </a:lnTo>
                    <a:lnTo>
                      <a:pt x="513" y="1981"/>
                    </a:lnTo>
                    <a:lnTo>
                      <a:pt x="604" y="2152"/>
                    </a:lnTo>
                    <a:lnTo>
                      <a:pt x="709" y="2322"/>
                    </a:lnTo>
                    <a:lnTo>
                      <a:pt x="827" y="2480"/>
                    </a:lnTo>
                    <a:lnTo>
                      <a:pt x="959" y="2637"/>
                    </a:lnTo>
                    <a:lnTo>
                      <a:pt x="1090" y="2795"/>
                    </a:lnTo>
                    <a:lnTo>
                      <a:pt x="1221" y="2939"/>
                    </a:lnTo>
                    <a:lnTo>
                      <a:pt x="1365" y="3070"/>
                    </a:lnTo>
                    <a:lnTo>
                      <a:pt x="1523" y="3201"/>
                    </a:lnTo>
                    <a:lnTo>
                      <a:pt x="1680" y="3332"/>
                    </a:lnTo>
                    <a:lnTo>
                      <a:pt x="1838" y="3450"/>
                    </a:lnTo>
                    <a:lnTo>
                      <a:pt x="2008" y="3555"/>
                    </a:lnTo>
                    <a:lnTo>
                      <a:pt x="2179" y="3647"/>
                    </a:lnTo>
                    <a:lnTo>
                      <a:pt x="2362" y="3739"/>
                    </a:lnTo>
                    <a:lnTo>
                      <a:pt x="2546" y="3831"/>
                    </a:lnTo>
                    <a:lnTo>
                      <a:pt x="2730" y="3897"/>
                    </a:lnTo>
                    <a:lnTo>
                      <a:pt x="2926" y="3962"/>
                    </a:lnTo>
                    <a:lnTo>
                      <a:pt x="3123" y="4028"/>
                    </a:lnTo>
                    <a:lnTo>
                      <a:pt x="3320" y="4067"/>
                    </a:lnTo>
                    <a:lnTo>
                      <a:pt x="3530" y="4106"/>
                    </a:lnTo>
                    <a:lnTo>
                      <a:pt x="3740" y="4133"/>
                    </a:lnTo>
                    <a:lnTo>
                      <a:pt x="3950" y="4146"/>
                    </a:lnTo>
                    <a:lnTo>
                      <a:pt x="4160" y="4159"/>
                    </a:lnTo>
                    <a:lnTo>
                      <a:pt x="41181" y="4159"/>
                    </a:lnTo>
                    <a:lnTo>
                      <a:pt x="41391" y="4146"/>
                    </a:lnTo>
                    <a:lnTo>
                      <a:pt x="41601" y="4133"/>
                    </a:lnTo>
                    <a:lnTo>
                      <a:pt x="41811" y="4106"/>
                    </a:lnTo>
                    <a:lnTo>
                      <a:pt x="42021" y="4067"/>
                    </a:lnTo>
                    <a:lnTo>
                      <a:pt x="42218" y="4028"/>
                    </a:lnTo>
                    <a:lnTo>
                      <a:pt x="42415" y="3962"/>
                    </a:lnTo>
                    <a:lnTo>
                      <a:pt x="42611" y="3897"/>
                    </a:lnTo>
                    <a:lnTo>
                      <a:pt x="42795" y="3831"/>
                    </a:lnTo>
                    <a:lnTo>
                      <a:pt x="42979" y="3739"/>
                    </a:lnTo>
                    <a:lnTo>
                      <a:pt x="43162" y="3647"/>
                    </a:lnTo>
                    <a:lnTo>
                      <a:pt x="43333" y="3555"/>
                    </a:lnTo>
                    <a:lnTo>
                      <a:pt x="43503" y="3450"/>
                    </a:lnTo>
                    <a:lnTo>
                      <a:pt x="43661" y="3332"/>
                    </a:lnTo>
                    <a:lnTo>
                      <a:pt x="43818" y="3201"/>
                    </a:lnTo>
                    <a:lnTo>
                      <a:pt x="43976" y="3070"/>
                    </a:lnTo>
                    <a:lnTo>
                      <a:pt x="44120" y="2939"/>
                    </a:lnTo>
                    <a:lnTo>
                      <a:pt x="44251" y="2795"/>
                    </a:lnTo>
                    <a:lnTo>
                      <a:pt x="44382" y="2637"/>
                    </a:lnTo>
                    <a:lnTo>
                      <a:pt x="44514" y="2480"/>
                    </a:lnTo>
                    <a:lnTo>
                      <a:pt x="44632" y="2322"/>
                    </a:lnTo>
                    <a:lnTo>
                      <a:pt x="44737" y="2152"/>
                    </a:lnTo>
                    <a:lnTo>
                      <a:pt x="44828" y="1981"/>
                    </a:lnTo>
                    <a:lnTo>
                      <a:pt x="44920" y="1798"/>
                    </a:lnTo>
                    <a:lnTo>
                      <a:pt x="45012" y="1614"/>
                    </a:lnTo>
                    <a:lnTo>
                      <a:pt x="45078" y="1430"/>
                    </a:lnTo>
                    <a:lnTo>
                      <a:pt x="45143" y="1233"/>
                    </a:lnTo>
                    <a:lnTo>
                      <a:pt x="45209" y="1037"/>
                    </a:lnTo>
                    <a:lnTo>
                      <a:pt x="45248" y="840"/>
                    </a:lnTo>
                    <a:lnTo>
                      <a:pt x="45288" y="630"/>
                    </a:lnTo>
                    <a:lnTo>
                      <a:pt x="45314" y="420"/>
                    </a:lnTo>
                    <a:lnTo>
                      <a:pt x="45327" y="210"/>
                    </a:lnTo>
                    <a:lnTo>
                      <a:pt x="453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442" name="Google Shape;2442;p45"/>
              <p:cNvSpPr/>
              <p:nvPr/>
            </p:nvSpPr>
            <p:spPr>
              <a:xfrm>
                <a:off x="1847931" y="4030889"/>
                <a:ext cx="89517" cy="89732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99" extrusionOk="0">
                    <a:moveTo>
                      <a:pt x="2494" y="0"/>
                    </a:moveTo>
                    <a:lnTo>
                      <a:pt x="2231" y="13"/>
                    </a:lnTo>
                    <a:lnTo>
                      <a:pt x="1982" y="53"/>
                    </a:lnTo>
                    <a:lnTo>
                      <a:pt x="1746" y="118"/>
                    </a:lnTo>
                    <a:lnTo>
                      <a:pt x="1523" y="197"/>
                    </a:lnTo>
                    <a:lnTo>
                      <a:pt x="1300" y="302"/>
                    </a:lnTo>
                    <a:lnTo>
                      <a:pt x="1090" y="433"/>
                    </a:lnTo>
                    <a:lnTo>
                      <a:pt x="906" y="577"/>
                    </a:lnTo>
                    <a:lnTo>
                      <a:pt x="723" y="735"/>
                    </a:lnTo>
                    <a:lnTo>
                      <a:pt x="565" y="905"/>
                    </a:lnTo>
                    <a:lnTo>
                      <a:pt x="421" y="1102"/>
                    </a:lnTo>
                    <a:lnTo>
                      <a:pt x="303" y="1312"/>
                    </a:lnTo>
                    <a:lnTo>
                      <a:pt x="185" y="1522"/>
                    </a:lnTo>
                    <a:lnTo>
                      <a:pt x="106" y="1758"/>
                    </a:lnTo>
                    <a:lnTo>
                      <a:pt x="40" y="1994"/>
                    </a:lnTo>
                    <a:lnTo>
                      <a:pt x="14" y="2244"/>
                    </a:lnTo>
                    <a:lnTo>
                      <a:pt x="1" y="2493"/>
                    </a:lnTo>
                    <a:lnTo>
                      <a:pt x="14" y="2755"/>
                    </a:lnTo>
                    <a:lnTo>
                      <a:pt x="40" y="3004"/>
                    </a:lnTo>
                    <a:lnTo>
                      <a:pt x="106" y="3241"/>
                    </a:lnTo>
                    <a:lnTo>
                      <a:pt x="185" y="3477"/>
                    </a:lnTo>
                    <a:lnTo>
                      <a:pt x="303" y="3687"/>
                    </a:lnTo>
                    <a:lnTo>
                      <a:pt x="421" y="3897"/>
                    </a:lnTo>
                    <a:lnTo>
                      <a:pt x="565" y="4080"/>
                    </a:lnTo>
                    <a:lnTo>
                      <a:pt x="723" y="4264"/>
                    </a:lnTo>
                    <a:lnTo>
                      <a:pt x="906" y="4421"/>
                    </a:lnTo>
                    <a:lnTo>
                      <a:pt x="1090" y="4566"/>
                    </a:lnTo>
                    <a:lnTo>
                      <a:pt x="1300" y="4697"/>
                    </a:lnTo>
                    <a:lnTo>
                      <a:pt x="1523" y="4802"/>
                    </a:lnTo>
                    <a:lnTo>
                      <a:pt x="1746" y="4881"/>
                    </a:lnTo>
                    <a:lnTo>
                      <a:pt x="1982" y="4946"/>
                    </a:lnTo>
                    <a:lnTo>
                      <a:pt x="2231" y="4985"/>
                    </a:lnTo>
                    <a:lnTo>
                      <a:pt x="2494" y="4999"/>
                    </a:lnTo>
                    <a:lnTo>
                      <a:pt x="2743" y="4985"/>
                    </a:lnTo>
                    <a:lnTo>
                      <a:pt x="2992" y="4946"/>
                    </a:lnTo>
                    <a:lnTo>
                      <a:pt x="3228" y="4881"/>
                    </a:lnTo>
                    <a:lnTo>
                      <a:pt x="3464" y="4802"/>
                    </a:lnTo>
                    <a:lnTo>
                      <a:pt x="3674" y="4697"/>
                    </a:lnTo>
                    <a:lnTo>
                      <a:pt x="3884" y="4566"/>
                    </a:lnTo>
                    <a:lnTo>
                      <a:pt x="4081" y="4421"/>
                    </a:lnTo>
                    <a:lnTo>
                      <a:pt x="4252" y="4264"/>
                    </a:lnTo>
                    <a:lnTo>
                      <a:pt x="4422" y="4080"/>
                    </a:lnTo>
                    <a:lnTo>
                      <a:pt x="4553" y="3897"/>
                    </a:lnTo>
                    <a:lnTo>
                      <a:pt x="4684" y="3687"/>
                    </a:lnTo>
                    <a:lnTo>
                      <a:pt x="4789" y="3477"/>
                    </a:lnTo>
                    <a:lnTo>
                      <a:pt x="4868" y="3241"/>
                    </a:lnTo>
                    <a:lnTo>
                      <a:pt x="4934" y="3004"/>
                    </a:lnTo>
                    <a:lnTo>
                      <a:pt x="4973" y="2755"/>
                    </a:lnTo>
                    <a:lnTo>
                      <a:pt x="4986" y="2493"/>
                    </a:lnTo>
                    <a:lnTo>
                      <a:pt x="4973" y="2244"/>
                    </a:lnTo>
                    <a:lnTo>
                      <a:pt x="4934" y="1994"/>
                    </a:lnTo>
                    <a:lnTo>
                      <a:pt x="4868" y="1758"/>
                    </a:lnTo>
                    <a:lnTo>
                      <a:pt x="4789" y="1522"/>
                    </a:lnTo>
                    <a:lnTo>
                      <a:pt x="4684" y="1312"/>
                    </a:lnTo>
                    <a:lnTo>
                      <a:pt x="4553" y="1102"/>
                    </a:lnTo>
                    <a:lnTo>
                      <a:pt x="4422" y="905"/>
                    </a:lnTo>
                    <a:lnTo>
                      <a:pt x="4252" y="735"/>
                    </a:lnTo>
                    <a:lnTo>
                      <a:pt x="4081" y="577"/>
                    </a:lnTo>
                    <a:lnTo>
                      <a:pt x="3884" y="433"/>
                    </a:lnTo>
                    <a:lnTo>
                      <a:pt x="3674" y="302"/>
                    </a:lnTo>
                    <a:lnTo>
                      <a:pt x="3464" y="197"/>
                    </a:lnTo>
                    <a:lnTo>
                      <a:pt x="3228" y="118"/>
                    </a:lnTo>
                    <a:lnTo>
                      <a:pt x="2992" y="53"/>
                    </a:lnTo>
                    <a:lnTo>
                      <a:pt x="2743" y="13"/>
                    </a:lnTo>
                    <a:lnTo>
                      <a:pt x="24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443" name="Google Shape;2443;p45"/>
              <p:cNvSpPr/>
              <p:nvPr/>
            </p:nvSpPr>
            <p:spPr>
              <a:xfrm>
                <a:off x="1870315" y="4053255"/>
                <a:ext cx="44749" cy="45001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507" extrusionOk="0">
                    <a:moveTo>
                      <a:pt x="1247" y="1"/>
                    </a:moveTo>
                    <a:lnTo>
                      <a:pt x="1115" y="14"/>
                    </a:lnTo>
                    <a:lnTo>
                      <a:pt x="997" y="27"/>
                    </a:lnTo>
                    <a:lnTo>
                      <a:pt x="866" y="66"/>
                    </a:lnTo>
                    <a:lnTo>
                      <a:pt x="761" y="106"/>
                    </a:lnTo>
                    <a:lnTo>
                      <a:pt x="643" y="158"/>
                    </a:lnTo>
                    <a:lnTo>
                      <a:pt x="551" y="224"/>
                    </a:lnTo>
                    <a:lnTo>
                      <a:pt x="446" y="289"/>
                    </a:lnTo>
                    <a:lnTo>
                      <a:pt x="368" y="368"/>
                    </a:lnTo>
                    <a:lnTo>
                      <a:pt x="276" y="460"/>
                    </a:lnTo>
                    <a:lnTo>
                      <a:pt x="210" y="552"/>
                    </a:lnTo>
                    <a:lnTo>
                      <a:pt x="145" y="656"/>
                    </a:lnTo>
                    <a:lnTo>
                      <a:pt x="92" y="761"/>
                    </a:lnTo>
                    <a:lnTo>
                      <a:pt x="53" y="880"/>
                    </a:lnTo>
                    <a:lnTo>
                      <a:pt x="27" y="998"/>
                    </a:lnTo>
                    <a:lnTo>
                      <a:pt x="0" y="1129"/>
                    </a:lnTo>
                    <a:lnTo>
                      <a:pt x="0" y="1247"/>
                    </a:lnTo>
                    <a:lnTo>
                      <a:pt x="0" y="1378"/>
                    </a:lnTo>
                    <a:lnTo>
                      <a:pt x="27" y="1509"/>
                    </a:lnTo>
                    <a:lnTo>
                      <a:pt x="53" y="1627"/>
                    </a:lnTo>
                    <a:lnTo>
                      <a:pt x="92" y="1732"/>
                    </a:lnTo>
                    <a:lnTo>
                      <a:pt x="145" y="1850"/>
                    </a:lnTo>
                    <a:lnTo>
                      <a:pt x="210" y="1955"/>
                    </a:lnTo>
                    <a:lnTo>
                      <a:pt x="276" y="2047"/>
                    </a:lnTo>
                    <a:lnTo>
                      <a:pt x="368" y="2139"/>
                    </a:lnTo>
                    <a:lnTo>
                      <a:pt x="446" y="2218"/>
                    </a:lnTo>
                    <a:lnTo>
                      <a:pt x="551" y="2283"/>
                    </a:lnTo>
                    <a:lnTo>
                      <a:pt x="643" y="2349"/>
                    </a:lnTo>
                    <a:lnTo>
                      <a:pt x="761" y="2401"/>
                    </a:lnTo>
                    <a:lnTo>
                      <a:pt x="866" y="2441"/>
                    </a:lnTo>
                    <a:lnTo>
                      <a:pt x="997" y="2480"/>
                    </a:lnTo>
                    <a:lnTo>
                      <a:pt x="1115" y="2493"/>
                    </a:lnTo>
                    <a:lnTo>
                      <a:pt x="1247" y="2506"/>
                    </a:lnTo>
                    <a:lnTo>
                      <a:pt x="1365" y="2493"/>
                    </a:lnTo>
                    <a:lnTo>
                      <a:pt x="1496" y="2480"/>
                    </a:lnTo>
                    <a:lnTo>
                      <a:pt x="1614" y="2441"/>
                    </a:lnTo>
                    <a:lnTo>
                      <a:pt x="1732" y="2401"/>
                    </a:lnTo>
                    <a:lnTo>
                      <a:pt x="1837" y="2349"/>
                    </a:lnTo>
                    <a:lnTo>
                      <a:pt x="1942" y="2283"/>
                    </a:lnTo>
                    <a:lnTo>
                      <a:pt x="2034" y="2218"/>
                    </a:lnTo>
                    <a:lnTo>
                      <a:pt x="2126" y="2139"/>
                    </a:lnTo>
                    <a:lnTo>
                      <a:pt x="2204" y="2047"/>
                    </a:lnTo>
                    <a:lnTo>
                      <a:pt x="2283" y="1955"/>
                    </a:lnTo>
                    <a:lnTo>
                      <a:pt x="2335" y="1850"/>
                    </a:lnTo>
                    <a:lnTo>
                      <a:pt x="2388" y="1732"/>
                    </a:lnTo>
                    <a:lnTo>
                      <a:pt x="2440" y="1627"/>
                    </a:lnTo>
                    <a:lnTo>
                      <a:pt x="2467" y="1509"/>
                    </a:lnTo>
                    <a:lnTo>
                      <a:pt x="2480" y="1378"/>
                    </a:lnTo>
                    <a:lnTo>
                      <a:pt x="2493" y="1247"/>
                    </a:lnTo>
                    <a:lnTo>
                      <a:pt x="2480" y="1129"/>
                    </a:lnTo>
                    <a:lnTo>
                      <a:pt x="2467" y="998"/>
                    </a:lnTo>
                    <a:lnTo>
                      <a:pt x="2440" y="880"/>
                    </a:lnTo>
                    <a:lnTo>
                      <a:pt x="2388" y="761"/>
                    </a:lnTo>
                    <a:lnTo>
                      <a:pt x="2335" y="656"/>
                    </a:lnTo>
                    <a:lnTo>
                      <a:pt x="2283" y="552"/>
                    </a:lnTo>
                    <a:lnTo>
                      <a:pt x="2204" y="460"/>
                    </a:lnTo>
                    <a:lnTo>
                      <a:pt x="2126" y="368"/>
                    </a:lnTo>
                    <a:lnTo>
                      <a:pt x="2034" y="289"/>
                    </a:lnTo>
                    <a:lnTo>
                      <a:pt x="1942" y="224"/>
                    </a:lnTo>
                    <a:lnTo>
                      <a:pt x="1837" y="158"/>
                    </a:lnTo>
                    <a:lnTo>
                      <a:pt x="1732" y="106"/>
                    </a:lnTo>
                    <a:lnTo>
                      <a:pt x="1614" y="66"/>
                    </a:lnTo>
                    <a:lnTo>
                      <a:pt x="1496" y="27"/>
                    </a:lnTo>
                    <a:lnTo>
                      <a:pt x="1365" y="14"/>
                    </a:lnTo>
                    <a:lnTo>
                      <a:pt x="12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444" name="Google Shape;2444;p45"/>
              <p:cNvSpPr/>
              <p:nvPr/>
            </p:nvSpPr>
            <p:spPr>
              <a:xfrm>
                <a:off x="1855237" y="3966359"/>
                <a:ext cx="313694" cy="64548"/>
              </a:xfrm>
              <a:custGeom>
                <a:avLst/>
                <a:gdLst/>
                <a:ahLst/>
                <a:cxnLst/>
                <a:rect l="l" t="t" r="r" b="b"/>
                <a:pathLst>
                  <a:path w="17476" h="3596" extrusionOk="0">
                    <a:moveTo>
                      <a:pt x="17475" y="1"/>
                    </a:moveTo>
                    <a:lnTo>
                      <a:pt x="512" y="2415"/>
                    </a:lnTo>
                    <a:lnTo>
                      <a:pt x="407" y="2441"/>
                    </a:lnTo>
                    <a:lnTo>
                      <a:pt x="316" y="2480"/>
                    </a:lnTo>
                    <a:lnTo>
                      <a:pt x="224" y="2546"/>
                    </a:lnTo>
                    <a:lnTo>
                      <a:pt x="145" y="2611"/>
                    </a:lnTo>
                    <a:lnTo>
                      <a:pt x="92" y="2703"/>
                    </a:lnTo>
                    <a:lnTo>
                      <a:pt x="40" y="2795"/>
                    </a:lnTo>
                    <a:lnTo>
                      <a:pt x="14" y="2900"/>
                    </a:lnTo>
                    <a:lnTo>
                      <a:pt x="1" y="3005"/>
                    </a:lnTo>
                    <a:lnTo>
                      <a:pt x="14" y="3123"/>
                    </a:lnTo>
                    <a:lnTo>
                      <a:pt x="53" y="3241"/>
                    </a:lnTo>
                    <a:lnTo>
                      <a:pt x="106" y="3333"/>
                    </a:lnTo>
                    <a:lnTo>
                      <a:pt x="184" y="3425"/>
                    </a:lnTo>
                    <a:lnTo>
                      <a:pt x="263" y="3503"/>
                    </a:lnTo>
                    <a:lnTo>
                      <a:pt x="368" y="3556"/>
                    </a:lnTo>
                    <a:lnTo>
                      <a:pt x="473" y="3582"/>
                    </a:lnTo>
                    <a:lnTo>
                      <a:pt x="604" y="3595"/>
                    </a:lnTo>
                    <a:lnTo>
                      <a:pt x="17475" y="3595"/>
                    </a:lnTo>
                    <a:lnTo>
                      <a:pt x="174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445" name="Google Shape;2445;p45"/>
              <p:cNvSpPr/>
              <p:nvPr/>
            </p:nvSpPr>
            <p:spPr>
              <a:xfrm>
                <a:off x="2437589" y="4030889"/>
                <a:ext cx="89517" cy="89732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99" extrusionOk="0">
                    <a:moveTo>
                      <a:pt x="2493" y="0"/>
                    </a:moveTo>
                    <a:lnTo>
                      <a:pt x="2244" y="13"/>
                    </a:lnTo>
                    <a:lnTo>
                      <a:pt x="1995" y="53"/>
                    </a:lnTo>
                    <a:lnTo>
                      <a:pt x="1759" y="118"/>
                    </a:lnTo>
                    <a:lnTo>
                      <a:pt x="1523" y="197"/>
                    </a:lnTo>
                    <a:lnTo>
                      <a:pt x="1300" y="302"/>
                    </a:lnTo>
                    <a:lnTo>
                      <a:pt x="1103" y="433"/>
                    </a:lnTo>
                    <a:lnTo>
                      <a:pt x="906" y="577"/>
                    </a:lnTo>
                    <a:lnTo>
                      <a:pt x="736" y="735"/>
                    </a:lnTo>
                    <a:lnTo>
                      <a:pt x="565" y="905"/>
                    </a:lnTo>
                    <a:lnTo>
                      <a:pt x="421" y="1102"/>
                    </a:lnTo>
                    <a:lnTo>
                      <a:pt x="303" y="1312"/>
                    </a:lnTo>
                    <a:lnTo>
                      <a:pt x="198" y="1522"/>
                    </a:lnTo>
                    <a:lnTo>
                      <a:pt x="106" y="1758"/>
                    </a:lnTo>
                    <a:lnTo>
                      <a:pt x="53" y="1994"/>
                    </a:lnTo>
                    <a:lnTo>
                      <a:pt x="14" y="2244"/>
                    </a:lnTo>
                    <a:lnTo>
                      <a:pt x="1" y="2493"/>
                    </a:lnTo>
                    <a:lnTo>
                      <a:pt x="14" y="2755"/>
                    </a:lnTo>
                    <a:lnTo>
                      <a:pt x="53" y="3004"/>
                    </a:lnTo>
                    <a:lnTo>
                      <a:pt x="106" y="3241"/>
                    </a:lnTo>
                    <a:lnTo>
                      <a:pt x="198" y="3477"/>
                    </a:lnTo>
                    <a:lnTo>
                      <a:pt x="303" y="3687"/>
                    </a:lnTo>
                    <a:lnTo>
                      <a:pt x="421" y="3897"/>
                    </a:lnTo>
                    <a:lnTo>
                      <a:pt x="565" y="4080"/>
                    </a:lnTo>
                    <a:lnTo>
                      <a:pt x="736" y="4264"/>
                    </a:lnTo>
                    <a:lnTo>
                      <a:pt x="906" y="4421"/>
                    </a:lnTo>
                    <a:lnTo>
                      <a:pt x="1103" y="4566"/>
                    </a:lnTo>
                    <a:lnTo>
                      <a:pt x="1300" y="4697"/>
                    </a:lnTo>
                    <a:lnTo>
                      <a:pt x="1523" y="4802"/>
                    </a:lnTo>
                    <a:lnTo>
                      <a:pt x="1759" y="4881"/>
                    </a:lnTo>
                    <a:lnTo>
                      <a:pt x="1995" y="4946"/>
                    </a:lnTo>
                    <a:lnTo>
                      <a:pt x="2244" y="4985"/>
                    </a:lnTo>
                    <a:lnTo>
                      <a:pt x="2493" y="4999"/>
                    </a:lnTo>
                    <a:lnTo>
                      <a:pt x="2756" y="4985"/>
                    </a:lnTo>
                    <a:lnTo>
                      <a:pt x="2992" y="4946"/>
                    </a:lnTo>
                    <a:lnTo>
                      <a:pt x="3241" y="4881"/>
                    </a:lnTo>
                    <a:lnTo>
                      <a:pt x="3464" y="4802"/>
                    </a:lnTo>
                    <a:lnTo>
                      <a:pt x="3687" y="4697"/>
                    </a:lnTo>
                    <a:lnTo>
                      <a:pt x="3884" y="4566"/>
                    </a:lnTo>
                    <a:lnTo>
                      <a:pt x="4081" y="4421"/>
                    </a:lnTo>
                    <a:lnTo>
                      <a:pt x="4265" y="4264"/>
                    </a:lnTo>
                    <a:lnTo>
                      <a:pt x="4422" y="4080"/>
                    </a:lnTo>
                    <a:lnTo>
                      <a:pt x="4566" y="3897"/>
                    </a:lnTo>
                    <a:lnTo>
                      <a:pt x="4684" y="3687"/>
                    </a:lnTo>
                    <a:lnTo>
                      <a:pt x="4789" y="3477"/>
                    </a:lnTo>
                    <a:lnTo>
                      <a:pt x="4881" y="3241"/>
                    </a:lnTo>
                    <a:lnTo>
                      <a:pt x="4934" y="3004"/>
                    </a:lnTo>
                    <a:lnTo>
                      <a:pt x="4973" y="2755"/>
                    </a:lnTo>
                    <a:lnTo>
                      <a:pt x="4986" y="2493"/>
                    </a:lnTo>
                    <a:lnTo>
                      <a:pt x="4973" y="2244"/>
                    </a:lnTo>
                    <a:lnTo>
                      <a:pt x="4934" y="1994"/>
                    </a:lnTo>
                    <a:lnTo>
                      <a:pt x="4881" y="1758"/>
                    </a:lnTo>
                    <a:lnTo>
                      <a:pt x="4789" y="1522"/>
                    </a:lnTo>
                    <a:lnTo>
                      <a:pt x="4684" y="1312"/>
                    </a:lnTo>
                    <a:lnTo>
                      <a:pt x="4566" y="1102"/>
                    </a:lnTo>
                    <a:lnTo>
                      <a:pt x="4422" y="905"/>
                    </a:lnTo>
                    <a:lnTo>
                      <a:pt x="4265" y="735"/>
                    </a:lnTo>
                    <a:lnTo>
                      <a:pt x="4081" y="577"/>
                    </a:lnTo>
                    <a:lnTo>
                      <a:pt x="3884" y="433"/>
                    </a:lnTo>
                    <a:lnTo>
                      <a:pt x="3687" y="302"/>
                    </a:lnTo>
                    <a:lnTo>
                      <a:pt x="3464" y="197"/>
                    </a:lnTo>
                    <a:lnTo>
                      <a:pt x="3241" y="118"/>
                    </a:lnTo>
                    <a:lnTo>
                      <a:pt x="2992" y="53"/>
                    </a:lnTo>
                    <a:lnTo>
                      <a:pt x="2756" y="13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446" name="Google Shape;2446;p45"/>
              <p:cNvSpPr/>
              <p:nvPr/>
            </p:nvSpPr>
            <p:spPr>
              <a:xfrm>
                <a:off x="2459972" y="4053255"/>
                <a:ext cx="44749" cy="45001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507" extrusionOk="0">
                    <a:moveTo>
                      <a:pt x="1246" y="1"/>
                    </a:moveTo>
                    <a:lnTo>
                      <a:pt x="1115" y="14"/>
                    </a:lnTo>
                    <a:lnTo>
                      <a:pt x="997" y="27"/>
                    </a:lnTo>
                    <a:lnTo>
                      <a:pt x="879" y="66"/>
                    </a:lnTo>
                    <a:lnTo>
                      <a:pt x="761" y="106"/>
                    </a:lnTo>
                    <a:lnTo>
                      <a:pt x="656" y="158"/>
                    </a:lnTo>
                    <a:lnTo>
                      <a:pt x="551" y="224"/>
                    </a:lnTo>
                    <a:lnTo>
                      <a:pt x="459" y="289"/>
                    </a:lnTo>
                    <a:lnTo>
                      <a:pt x="367" y="368"/>
                    </a:lnTo>
                    <a:lnTo>
                      <a:pt x="289" y="460"/>
                    </a:lnTo>
                    <a:lnTo>
                      <a:pt x="210" y="552"/>
                    </a:lnTo>
                    <a:lnTo>
                      <a:pt x="158" y="656"/>
                    </a:lnTo>
                    <a:lnTo>
                      <a:pt x="105" y="761"/>
                    </a:lnTo>
                    <a:lnTo>
                      <a:pt x="53" y="880"/>
                    </a:lnTo>
                    <a:lnTo>
                      <a:pt x="26" y="998"/>
                    </a:lnTo>
                    <a:lnTo>
                      <a:pt x="13" y="1129"/>
                    </a:lnTo>
                    <a:lnTo>
                      <a:pt x="0" y="1247"/>
                    </a:lnTo>
                    <a:lnTo>
                      <a:pt x="13" y="1378"/>
                    </a:lnTo>
                    <a:lnTo>
                      <a:pt x="26" y="1509"/>
                    </a:lnTo>
                    <a:lnTo>
                      <a:pt x="53" y="1627"/>
                    </a:lnTo>
                    <a:lnTo>
                      <a:pt x="105" y="1732"/>
                    </a:lnTo>
                    <a:lnTo>
                      <a:pt x="158" y="1850"/>
                    </a:lnTo>
                    <a:lnTo>
                      <a:pt x="210" y="1955"/>
                    </a:lnTo>
                    <a:lnTo>
                      <a:pt x="289" y="2047"/>
                    </a:lnTo>
                    <a:lnTo>
                      <a:pt x="367" y="2139"/>
                    </a:lnTo>
                    <a:lnTo>
                      <a:pt x="459" y="2218"/>
                    </a:lnTo>
                    <a:lnTo>
                      <a:pt x="551" y="2283"/>
                    </a:lnTo>
                    <a:lnTo>
                      <a:pt x="656" y="2349"/>
                    </a:lnTo>
                    <a:lnTo>
                      <a:pt x="761" y="2401"/>
                    </a:lnTo>
                    <a:lnTo>
                      <a:pt x="879" y="2441"/>
                    </a:lnTo>
                    <a:lnTo>
                      <a:pt x="997" y="2480"/>
                    </a:lnTo>
                    <a:lnTo>
                      <a:pt x="1115" y="2493"/>
                    </a:lnTo>
                    <a:lnTo>
                      <a:pt x="1246" y="2506"/>
                    </a:lnTo>
                    <a:lnTo>
                      <a:pt x="1378" y="2493"/>
                    </a:lnTo>
                    <a:lnTo>
                      <a:pt x="1496" y="2480"/>
                    </a:lnTo>
                    <a:lnTo>
                      <a:pt x="1614" y="2441"/>
                    </a:lnTo>
                    <a:lnTo>
                      <a:pt x="1732" y="2401"/>
                    </a:lnTo>
                    <a:lnTo>
                      <a:pt x="1837" y="2349"/>
                    </a:lnTo>
                    <a:lnTo>
                      <a:pt x="1942" y="2283"/>
                    </a:lnTo>
                    <a:lnTo>
                      <a:pt x="2047" y="2218"/>
                    </a:lnTo>
                    <a:lnTo>
                      <a:pt x="2125" y="2139"/>
                    </a:lnTo>
                    <a:lnTo>
                      <a:pt x="2217" y="2047"/>
                    </a:lnTo>
                    <a:lnTo>
                      <a:pt x="2283" y="1955"/>
                    </a:lnTo>
                    <a:lnTo>
                      <a:pt x="2348" y="1850"/>
                    </a:lnTo>
                    <a:lnTo>
                      <a:pt x="2401" y="1732"/>
                    </a:lnTo>
                    <a:lnTo>
                      <a:pt x="2440" y="1627"/>
                    </a:lnTo>
                    <a:lnTo>
                      <a:pt x="2467" y="1509"/>
                    </a:lnTo>
                    <a:lnTo>
                      <a:pt x="2493" y="1378"/>
                    </a:lnTo>
                    <a:lnTo>
                      <a:pt x="2493" y="1247"/>
                    </a:lnTo>
                    <a:lnTo>
                      <a:pt x="2493" y="1129"/>
                    </a:lnTo>
                    <a:lnTo>
                      <a:pt x="2467" y="998"/>
                    </a:lnTo>
                    <a:lnTo>
                      <a:pt x="2440" y="880"/>
                    </a:lnTo>
                    <a:lnTo>
                      <a:pt x="2401" y="761"/>
                    </a:lnTo>
                    <a:lnTo>
                      <a:pt x="2348" y="656"/>
                    </a:lnTo>
                    <a:lnTo>
                      <a:pt x="2283" y="552"/>
                    </a:lnTo>
                    <a:lnTo>
                      <a:pt x="2217" y="460"/>
                    </a:lnTo>
                    <a:lnTo>
                      <a:pt x="2125" y="368"/>
                    </a:lnTo>
                    <a:lnTo>
                      <a:pt x="2047" y="289"/>
                    </a:lnTo>
                    <a:lnTo>
                      <a:pt x="1942" y="224"/>
                    </a:lnTo>
                    <a:lnTo>
                      <a:pt x="1837" y="158"/>
                    </a:lnTo>
                    <a:lnTo>
                      <a:pt x="1732" y="106"/>
                    </a:lnTo>
                    <a:lnTo>
                      <a:pt x="1614" y="66"/>
                    </a:lnTo>
                    <a:lnTo>
                      <a:pt x="1496" y="27"/>
                    </a:lnTo>
                    <a:lnTo>
                      <a:pt x="1378" y="14"/>
                    </a:lnTo>
                    <a:lnTo>
                      <a:pt x="12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447" name="Google Shape;2447;p45"/>
              <p:cNvSpPr/>
              <p:nvPr/>
            </p:nvSpPr>
            <p:spPr>
              <a:xfrm>
                <a:off x="2206105" y="3966359"/>
                <a:ext cx="313694" cy="64548"/>
              </a:xfrm>
              <a:custGeom>
                <a:avLst/>
                <a:gdLst/>
                <a:ahLst/>
                <a:cxnLst/>
                <a:rect l="l" t="t" r="r" b="b"/>
                <a:pathLst>
                  <a:path w="17476" h="3596" extrusionOk="0">
                    <a:moveTo>
                      <a:pt x="1" y="1"/>
                    </a:moveTo>
                    <a:lnTo>
                      <a:pt x="1" y="3595"/>
                    </a:lnTo>
                    <a:lnTo>
                      <a:pt x="16872" y="3595"/>
                    </a:lnTo>
                    <a:lnTo>
                      <a:pt x="16990" y="3582"/>
                    </a:lnTo>
                    <a:lnTo>
                      <a:pt x="17108" y="3556"/>
                    </a:lnTo>
                    <a:lnTo>
                      <a:pt x="17213" y="3503"/>
                    </a:lnTo>
                    <a:lnTo>
                      <a:pt x="17292" y="3425"/>
                    </a:lnTo>
                    <a:lnTo>
                      <a:pt x="17370" y="3333"/>
                    </a:lnTo>
                    <a:lnTo>
                      <a:pt x="17423" y="3241"/>
                    </a:lnTo>
                    <a:lnTo>
                      <a:pt x="17462" y="3123"/>
                    </a:lnTo>
                    <a:lnTo>
                      <a:pt x="17475" y="3005"/>
                    </a:lnTo>
                    <a:lnTo>
                      <a:pt x="17462" y="2900"/>
                    </a:lnTo>
                    <a:lnTo>
                      <a:pt x="17436" y="2795"/>
                    </a:lnTo>
                    <a:lnTo>
                      <a:pt x="17384" y="2703"/>
                    </a:lnTo>
                    <a:lnTo>
                      <a:pt x="17331" y="2611"/>
                    </a:lnTo>
                    <a:lnTo>
                      <a:pt x="17252" y="2546"/>
                    </a:lnTo>
                    <a:lnTo>
                      <a:pt x="17161" y="2480"/>
                    </a:lnTo>
                    <a:lnTo>
                      <a:pt x="17069" y="2441"/>
                    </a:lnTo>
                    <a:lnTo>
                      <a:pt x="16964" y="241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448" name="Google Shape;2448;p45"/>
              <p:cNvSpPr/>
              <p:nvPr/>
            </p:nvSpPr>
            <p:spPr>
              <a:xfrm>
                <a:off x="2161374" y="3978601"/>
                <a:ext cx="44749" cy="112116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6246" extrusionOk="0">
                    <a:moveTo>
                      <a:pt x="0" y="1"/>
                    </a:moveTo>
                    <a:lnTo>
                      <a:pt x="420" y="6245"/>
                    </a:lnTo>
                    <a:lnTo>
                      <a:pt x="2073" y="6245"/>
                    </a:lnTo>
                    <a:lnTo>
                      <a:pt x="2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449" name="Google Shape;2449;p45"/>
              <p:cNvSpPr/>
              <p:nvPr/>
            </p:nvSpPr>
            <p:spPr>
              <a:xfrm>
                <a:off x="2162792" y="4068333"/>
                <a:ext cx="41931" cy="104559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5825" extrusionOk="0">
                    <a:moveTo>
                      <a:pt x="1050" y="0"/>
                    </a:moveTo>
                    <a:lnTo>
                      <a:pt x="931" y="26"/>
                    </a:lnTo>
                    <a:lnTo>
                      <a:pt x="827" y="53"/>
                    </a:lnTo>
                    <a:lnTo>
                      <a:pt x="722" y="92"/>
                    </a:lnTo>
                    <a:lnTo>
                      <a:pt x="617" y="131"/>
                    </a:lnTo>
                    <a:lnTo>
                      <a:pt x="512" y="197"/>
                    </a:lnTo>
                    <a:lnTo>
                      <a:pt x="433" y="263"/>
                    </a:lnTo>
                    <a:lnTo>
                      <a:pt x="341" y="341"/>
                    </a:lnTo>
                    <a:lnTo>
                      <a:pt x="276" y="420"/>
                    </a:lnTo>
                    <a:lnTo>
                      <a:pt x="197" y="512"/>
                    </a:lnTo>
                    <a:lnTo>
                      <a:pt x="144" y="604"/>
                    </a:lnTo>
                    <a:lnTo>
                      <a:pt x="92" y="709"/>
                    </a:lnTo>
                    <a:lnTo>
                      <a:pt x="52" y="814"/>
                    </a:lnTo>
                    <a:lnTo>
                      <a:pt x="26" y="932"/>
                    </a:lnTo>
                    <a:lnTo>
                      <a:pt x="13" y="1037"/>
                    </a:lnTo>
                    <a:lnTo>
                      <a:pt x="0" y="1168"/>
                    </a:lnTo>
                    <a:lnTo>
                      <a:pt x="0" y="4657"/>
                    </a:lnTo>
                    <a:lnTo>
                      <a:pt x="13" y="4775"/>
                    </a:lnTo>
                    <a:lnTo>
                      <a:pt x="26" y="4894"/>
                    </a:lnTo>
                    <a:lnTo>
                      <a:pt x="52" y="4999"/>
                    </a:lnTo>
                    <a:lnTo>
                      <a:pt x="92" y="5103"/>
                    </a:lnTo>
                    <a:lnTo>
                      <a:pt x="144" y="5208"/>
                    </a:lnTo>
                    <a:lnTo>
                      <a:pt x="197" y="5300"/>
                    </a:lnTo>
                    <a:lnTo>
                      <a:pt x="276" y="5392"/>
                    </a:lnTo>
                    <a:lnTo>
                      <a:pt x="341" y="5484"/>
                    </a:lnTo>
                    <a:lnTo>
                      <a:pt x="433" y="5550"/>
                    </a:lnTo>
                    <a:lnTo>
                      <a:pt x="512" y="5615"/>
                    </a:lnTo>
                    <a:lnTo>
                      <a:pt x="617" y="5681"/>
                    </a:lnTo>
                    <a:lnTo>
                      <a:pt x="722" y="5733"/>
                    </a:lnTo>
                    <a:lnTo>
                      <a:pt x="827" y="5773"/>
                    </a:lnTo>
                    <a:lnTo>
                      <a:pt x="931" y="5799"/>
                    </a:lnTo>
                    <a:lnTo>
                      <a:pt x="1050" y="5812"/>
                    </a:lnTo>
                    <a:lnTo>
                      <a:pt x="1168" y="5825"/>
                    </a:lnTo>
                    <a:lnTo>
                      <a:pt x="1286" y="5812"/>
                    </a:lnTo>
                    <a:lnTo>
                      <a:pt x="1404" y="5799"/>
                    </a:lnTo>
                    <a:lnTo>
                      <a:pt x="1509" y="5773"/>
                    </a:lnTo>
                    <a:lnTo>
                      <a:pt x="1627" y="5733"/>
                    </a:lnTo>
                    <a:lnTo>
                      <a:pt x="1719" y="5681"/>
                    </a:lnTo>
                    <a:lnTo>
                      <a:pt x="1824" y="5615"/>
                    </a:lnTo>
                    <a:lnTo>
                      <a:pt x="1915" y="5550"/>
                    </a:lnTo>
                    <a:lnTo>
                      <a:pt x="1994" y="5484"/>
                    </a:lnTo>
                    <a:lnTo>
                      <a:pt x="2073" y="5392"/>
                    </a:lnTo>
                    <a:lnTo>
                      <a:pt x="2138" y="5300"/>
                    </a:lnTo>
                    <a:lnTo>
                      <a:pt x="2191" y="5208"/>
                    </a:lnTo>
                    <a:lnTo>
                      <a:pt x="2243" y="5103"/>
                    </a:lnTo>
                    <a:lnTo>
                      <a:pt x="2283" y="4999"/>
                    </a:lnTo>
                    <a:lnTo>
                      <a:pt x="2309" y="4894"/>
                    </a:lnTo>
                    <a:lnTo>
                      <a:pt x="2322" y="4775"/>
                    </a:lnTo>
                    <a:lnTo>
                      <a:pt x="2335" y="4657"/>
                    </a:lnTo>
                    <a:lnTo>
                      <a:pt x="2335" y="1168"/>
                    </a:lnTo>
                    <a:lnTo>
                      <a:pt x="2322" y="1037"/>
                    </a:lnTo>
                    <a:lnTo>
                      <a:pt x="2309" y="932"/>
                    </a:lnTo>
                    <a:lnTo>
                      <a:pt x="2283" y="814"/>
                    </a:lnTo>
                    <a:lnTo>
                      <a:pt x="2243" y="709"/>
                    </a:lnTo>
                    <a:lnTo>
                      <a:pt x="2191" y="604"/>
                    </a:lnTo>
                    <a:lnTo>
                      <a:pt x="2138" y="512"/>
                    </a:lnTo>
                    <a:lnTo>
                      <a:pt x="2073" y="420"/>
                    </a:lnTo>
                    <a:lnTo>
                      <a:pt x="1994" y="341"/>
                    </a:lnTo>
                    <a:lnTo>
                      <a:pt x="1915" y="263"/>
                    </a:lnTo>
                    <a:lnTo>
                      <a:pt x="1824" y="197"/>
                    </a:lnTo>
                    <a:lnTo>
                      <a:pt x="1719" y="131"/>
                    </a:lnTo>
                    <a:lnTo>
                      <a:pt x="1627" y="92"/>
                    </a:lnTo>
                    <a:lnTo>
                      <a:pt x="1509" y="53"/>
                    </a:lnTo>
                    <a:lnTo>
                      <a:pt x="1404" y="26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450" name="Google Shape;2450;p45"/>
              <p:cNvSpPr/>
              <p:nvPr/>
            </p:nvSpPr>
            <p:spPr>
              <a:xfrm>
                <a:off x="1891747" y="1544617"/>
                <a:ext cx="591309" cy="702240"/>
              </a:xfrm>
              <a:custGeom>
                <a:avLst/>
                <a:gdLst/>
                <a:ahLst/>
                <a:cxnLst/>
                <a:rect l="l" t="t" r="r" b="b"/>
                <a:pathLst>
                  <a:path w="32942" h="39122" extrusionOk="0">
                    <a:moveTo>
                      <a:pt x="19009" y="1"/>
                    </a:moveTo>
                    <a:lnTo>
                      <a:pt x="18695" y="27"/>
                    </a:lnTo>
                    <a:lnTo>
                      <a:pt x="18406" y="93"/>
                    </a:lnTo>
                    <a:lnTo>
                      <a:pt x="18130" y="171"/>
                    </a:lnTo>
                    <a:lnTo>
                      <a:pt x="17881" y="276"/>
                    </a:lnTo>
                    <a:lnTo>
                      <a:pt x="17645" y="407"/>
                    </a:lnTo>
                    <a:lnTo>
                      <a:pt x="17422" y="552"/>
                    </a:lnTo>
                    <a:lnTo>
                      <a:pt x="17238" y="709"/>
                    </a:lnTo>
                    <a:lnTo>
                      <a:pt x="17055" y="893"/>
                    </a:lnTo>
                    <a:lnTo>
                      <a:pt x="16897" y="1090"/>
                    </a:lnTo>
                    <a:lnTo>
                      <a:pt x="16766" y="1299"/>
                    </a:lnTo>
                    <a:lnTo>
                      <a:pt x="16648" y="1523"/>
                    </a:lnTo>
                    <a:lnTo>
                      <a:pt x="16556" y="1746"/>
                    </a:lnTo>
                    <a:lnTo>
                      <a:pt x="16478" y="1982"/>
                    </a:lnTo>
                    <a:lnTo>
                      <a:pt x="16412" y="2231"/>
                    </a:lnTo>
                    <a:lnTo>
                      <a:pt x="16373" y="2480"/>
                    </a:lnTo>
                    <a:lnTo>
                      <a:pt x="16359" y="2729"/>
                    </a:lnTo>
                    <a:lnTo>
                      <a:pt x="16281" y="2848"/>
                    </a:lnTo>
                    <a:lnTo>
                      <a:pt x="16254" y="2848"/>
                    </a:lnTo>
                    <a:lnTo>
                      <a:pt x="15874" y="2874"/>
                    </a:lnTo>
                    <a:lnTo>
                      <a:pt x="15507" y="2913"/>
                    </a:lnTo>
                    <a:lnTo>
                      <a:pt x="15152" y="2952"/>
                    </a:lnTo>
                    <a:lnTo>
                      <a:pt x="14798" y="2992"/>
                    </a:lnTo>
                    <a:lnTo>
                      <a:pt x="14457" y="3044"/>
                    </a:lnTo>
                    <a:lnTo>
                      <a:pt x="14116" y="3110"/>
                    </a:lnTo>
                    <a:lnTo>
                      <a:pt x="13788" y="3175"/>
                    </a:lnTo>
                    <a:lnTo>
                      <a:pt x="13460" y="3254"/>
                    </a:lnTo>
                    <a:lnTo>
                      <a:pt x="13145" y="3333"/>
                    </a:lnTo>
                    <a:lnTo>
                      <a:pt x="12830" y="3425"/>
                    </a:lnTo>
                    <a:lnTo>
                      <a:pt x="12516" y="3517"/>
                    </a:lnTo>
                    <a:lnTo>
                      <a:pt x="12214" y="3622"/>
                    </a:lnTo>
                    <a:lnTo>
                      <a:pt x="11925" y="3726"/>
                    </a:lnTo>
                    <a:lnTo>
                      <a:pt x="11637" y="3845"/>
                    </a:lnTo>
                    <a:lnTo>
                      <a:pt x="11348" y="3963"/>
                    </a:lnTo>
                    <a:lnTo>
                      <a:pt x="11072" y="4094"/>
                    </a:lnTo>
                    <a:lnTo>
                      <a:pt x="10810" y="4238"/>
                    </a:lnTo>
                    <a:lnTo>
                      <a:pt x="10548" y="4382"/>
                    </a:lnTo>
                    <a:lnTo>
                      <a:pt x="10285" y="4527"/>
                    </a:lnTo>
                    <a:lnTo>
                      <a:pt x="10036" y="4684"/>
                    </a:lnTo>
                    <a:lnTo>
                      <a:pt x="9800" y="4842"/>
                    </a:lnTo>
                    <a:lnTo>
                      <a:pt x="9551" y="5012"/>
                    </a:lnTo>
                    <a:lnTo>
                      <a:pt x="9328" y="5183"/>
                    </a:lnTo>
                    <a:lnTo>
                      <a:pt x="9105" y="5366"/>
                    </a:lnTo>
                    <a:lnTo>
                      <a:pt x="8882" y="5550"/>
                    </a:lnTo>
                    <a:lnTo>
                      <a:pt x="8672" y="5747"/>
                    </a:lnTo>
                    <a:lnTo>
                      <a:pt x="8462" y="5944"/>
                    </a:lnTo>
                    <a:lnTo>
                      <a:pt x="8252" y="6154"/>
                    </a:lnTo>
                    <a:lnTo>
                      <a:pt x="8068" y="6363"/>
                    </a:lnTo>
                    <a:lnTo>
                      <a:pt x="7871" y="6586"/>
                    </a:lnTo>
                    <a:lnTo>
                      <a:pt x="7688" y="6809"/>
                    </a:lnTo>
                    <a:lnTo>
                      <a:pt x="7517" y="7032"/>
                    </a:lnTo>
                    <a:lnTo>
                      <a:pt x="7347" y="7269"/>
                    </a:lnTo>
                    <a:lnTo>
                      <a:pt x="7176" y="7505"/>
                    </a:lnTo>
                    <a:lnTo>
                      <a:pt x="7019" y="7754"/>
                    </a:lnTo>
                    <a:lnTo>
                      <a:pt x="6874" y="8003"/>
                    </a:lnTo>
                    <a:lnTo>
                      <a:pt x="6730" y="8266"/>
                    </a:lnTo>
                    <a:lnTo>
                      <a:pt x="6586" y="8515"/>
                    </a:lnTo>
                    <a:lnTo>
                      <a:pt x="6323" y="9066"/>
                    </a:lnTo>
                    <a:lnTo>
                      <a:pt x="6087" y="9617"/>
                    </a:lnTo>
                    <a:lnTo>
                      <a:pt x="5877" y="10194"/>
                    </a:lnTo>
                    <a:lnTo>
                      <a:pt x="5681" y="10798"/>
                    </a:lnTo>
                    <a:lnTo>
                      <a:pt x="5523" y="11414"/>
                    </a:lnTo>
                    <a:lnTo>
                      <a:pt x="5379" y="12057"/>
                    </a:lnTo>
                    <a:lnTo>
                      <a:pt x="5261" y="12713"/>
                    </a:lnTo>
                    <a:lnTo>
                      <a:pt x="5169" y="13395"/>
                    </a:lnTo>
                    <a:lnTo>
                      <a:pt x="5090" y="14077"/>
                    </a:lnTo>
                    <a:lnTo>
                      <a:pt x="5051" y="14799"/>
                    </a:lnTo>
                    <a:lnTo>
                      <a:pt x="5025" y="15520"/>
                    </a:lnTo>
                    <a:lnTo>
                      <a:pt x="5025" y="16255"/>
                    </a:lnTo>
                    <a:lnTo>
                      <a:pt x="5051" y="17016"/>
                    </a:lnTo>
                    <a:lnTo>
                      <a:pt x="5025" y="17803"/>
                    </a:lnTo>
                    <a:lnTo>
                      <a:pt x="4985" y="18577"/>
                    </a:lnTo>
                    <a:lnTo>
                      <a:pt x="4920" y="19351"/>
                    </a:lnTo>
                    <a:lnTo>
                      <a:pt x="4841" y="20112"/>
                    </a:lnTo>
                    <a:lnTo>
                      <a:pt x="4736" y="20873"/>
                    </a:lnTo>
                    <a:lnTo>
                      <a:pt x="4618" y="21634"/>
                    </a:lnTo>
                    <a:lnTo>
                      <a:pt x="4461" y="22382"/>
                    </a:lnTo>
                    <a:lnTo>
                      <a:pt x="4303" y="23130"/>
                    </a:lnTo>
                    <a:lnTo>
                      <a:pt x="4106" y="23877"/>
                    </a:lnTo>
                    <a:lnTo>
                      <a:pt x="3896" y="24612"/>
                    </a:lnTo>
                    <a:lnTo>
                      <a:pt x="3673" y="25334"/>
                    </a:lnTo>
                    <a:lnTo>
                      <a:pt x="3424" y="26068"/>
                    </a:lnTo>
                    <a:lnTo>
                      <a:pt x="3149" y="26790"/>
                    </a:lnTo>
                    <a:lnTo>
                      <a:pt x="2860" y="27498"/>
                    </a:lnTo>
                    <a:lnTo>
                      <a:pt x="2545" y="28220"/>
                    </a:lnTo>
                    <a:lnTo>
                      <a:pt x="2204" y="28928"/>
                    </a:lnTo>
                    <a:lnTo>
                      <a:pt x="2020" y="29309"/>
                    </a:lnTo>
                    <a:lnTo>
                      <a:pt x="1811" y="29715"/>
                    </a:lnTo>
                    <a:lnTo>
                      <a:pt x="1338" y="30594"/>
                    </a:lnTo>
                    <a:lnTo>
                      <a:pt x="1102" y="31067"/>
                    </a:lnTo>
                    <a:lnTo>
                      <a:pt x="879" y="31552"/>
                    </a:lnTo>
                    <a:lnTo>
                      <a:pt x="656" y="32050"/>
                    </a:lnTo>
                    <a:lnTo>
                      <a:pt x="459" y="32549"/>
                    </a:lnTo>
                    <a:lnTo>
                      <a:pt x="289" y="33047"/>
                    </a:lnTo>
                    <a:lnTo>
                      <a:pt x="223" y="33310"/>
                    </a:lnTo>
                    <a:lnTo>
                      <a:pt x="158" y="33559"/>
                    </a:lnTo>
                    <a:lnTo>
                      <a:pt x="105" y="33808"/>
                    </a:lnTo>
                    <a:lnTo>
                      <a:pt x="53" y="34058"/>
                    </a:lnTo>
                    <a:lnTo>
                      <a:pt x="26" y="34307"/>
                    </a:lnTo>
                    <a:lnTo>
                      <a:pt x="13" y="34556"/>
                    </a:lnTo>
                    <a:lnTo>
                      <a:pt x="0" y="34792"/>
                    </a:lnTo>
                    <a:lnTo>
                      <a:pt x="13" y="35042"/>
                    </a:lnTo>
                    <a:lnTo>
                      <a:pt x="39" y="35278"/>
                    </a:lnTo>
                    <a:lnTo>
                      <a:pt x="79" y="35501"/>
                    </a:lnTo>
                    <a:lnTo>
                      <a:pt x="144" y="35737"/>
                    </a:lnTo>
                    <a:lnTo>
                      <a:pt x="210" y="35960"/>
                    </a:lnTo>
                    <a:lnTo>
                      <a:pt x="315" y="36183"/>
                    </a:lnTo>
                    <a:lnTo>
                      <a:pt x="420" y="36393"/>
                    </a:lnTo>
                    <a:lnTo>
                      <a:pt x="538" y="36563"/>
                    </a:lnTo>
                    <a:lnTo>
                      <a:pt x="656" y="36734"/>
                    </a:lnTo>
                    <a:lnTo>
                      <a:pt x="787" y="36891"/>
                    </a:lnTo>
                    <a:lnTo>
                      <a:pt x="932" y="37036"/>
                    </a:lnTo>
                    <a:lnTo>
                      <a:pt x="1089" y="37180"/>
                    </a:lnTo>
                    <a:lnTo>
                      <a:pt x="1246" y="37311"/>
                    </a:lnTo>
                    <a:lnTo>
                      <a:pt x="1417" y="37429"/>
                    </a:lnTo>
                    <a:lnTo>
                      <a:pt x="1587" y="37547"/>
                    </a:lnTo>
                    <a:lnTo>
                      <a:pt x="1771" y="37652"/>
                    </a:lnTo>
                    <a:lnTo>
                      <a:pt x="1968" y="37757"/>
                    </a:lnTo>
                    <a:lnTo>
                      <a:pt x="2152" y="37849"/>
                    </a:lnTo>
                    <a:lnTo>
                      <a:pt x="2362" y="37928"/>
                    </a:lnTo>
                    <a:lnTo>
                      <a:pt x="2558" y="38006"/>
                    </a:lnTo>
                    <a:lnTo>
                      <a:pt x="2768" y="38072"/>
                    </a:lnTo>
                    <a:lnTo>
                      <a:pt x="3201" y="38190"/>
                    </a:lnTo>
                    <a:lnTo>
                      <a:pt x="3634" y="38269"/>
                    </a:lnTo>
                    <a:lnTo>
                      <a:pt x="4080" y="38334"/>
                    </a:lnTo>
                    <a:lnTo>
                      <a:pt x="4513" y="38374"/>
                    </a:lnTo>
                    <a:lnTo>
                      <a:pt x="4959" y="38374"/>
                    </a:lnTo>
                    <a:lnTo>
                      <a:pt x="5379" y="38361"/>
                    </a:lnTo>
                    <a:lnTo>
                      <a:pt x="5799" y="38334"/>
                    </a:lnTo>
                    <a:lnTo>
                      <a:pt x="6205" y="38282"/>
                    </a:lnTo>
                    <a:lnTo>
                      <a:pt x="6573" y="38203"/>
                    </a:lnTo>
                    <a:lnTo>
                      <a:pt x="6874" y="38125"/>
                    </a:lnTo>
                    <a:lnTo>
                      <a:pt x="7163" y="38033"/>
                    </a:lnTo>
                    <a:lnTo>
                      <a:pt x="7452" y="37941"/>
                    </a:lnTo>
                    <a:lnTo>
                      <a:pt x="7727" y="37836"/>
                    </a:lnTo>
                    <a:lnTo>
                      <a:pt x="7990" y="37705"/>
                    </a:lnTo>
                    <a:lnTo>
                      <a:pt x="8252" y="37574"/>
                    </a:lnTo>
                    <a:lnTo>
                      <a:pt x="8514" y="37442"/>
                    </a:lnTo>
                    <a:lnTo>
                      <a:pt x="8764" y="37285"/>
                    </a:lnTo>
                    <a:lnTo>
                      <a:pt x="8987" y="37521"/>
                    </a:lnTo>
                    <a:lnTo>
                      <a:pt x="9236" y="37731"/>
                    </a:lnTo>
                    <a:lnTo>
                      <a:pt x="9472" y="37928"/>
                    </a:lnTo>
                    <a:lnTo>
                      <a:pt x="9721" y="38111"/>
                    </a:lnTo>
                    <a:lnTo>
                      <a:pt x="9984" y="38282"/>
                    </a:lnTo>
                    <a:lnTo>
                      <a:pt x="10246" y="38426"/>
                    </a:lnTo>
                    <a:lnTo>
                      <a:pt x="10522" y="38571"/>
                    </a:lnTo>
                    <a:lnTo>
                      <a:pt x="10784" y="38689"/>
                    </a:lnTo>
                    <a:lnTo>
                      <a:pt x="11059" y="38794"/>
                    </a:lnTo>
                    <a:lnTo>
                      <a:pt x="11348" y="38885"/>
                    </a:lnTo>
                    <a:lnTo>
                      <a:pt x="11637" y="38951"/>
                    </a:lnTo>
                    <a:lnTo>
                      <a:pt x="11925" y="39017"/>
                    </a:lnTo>
                    <a:lnTo>
                      <a:pt x="12214" y="39056"/>
                    </a:lnTo>
                    <a:lnTo>
                      <a:pt x="12502" y="39095"/>
                    </a:lnTo>
                    <a:lnTo>
                      <a:pt x="12791" y="39108"/>
                    </a:lnTo>
                    <a:lnTo>
                      <a:pt x="13093" y="39122"/>
                    </a:lnTo>
                    <a:lnTo>
                      <a:pt x="13395" y="39108"/>
                    </a:lnTo>
                    <a:lnTo>
                      <a:pt x="13683" y="39095"/>
                    </a:lnTo>
                    <a:lnTo>
                      <a:pt x="13985" y="39056"/>
                    </a:lnTo>
                    <a:lnTo>
                      <a:pt x="14274" y="39017"/>
                    </a:lnTo>
                    <a:lnTo>
                      <a:pt x="14575" y="38951"/>
                    </a:lnTo>
                    <a:lnTo>
                      <a:pt x="14877" y="38885"/>
                    </a:lnTo>
                    <a:lnTo>
                      <a:pt x="15166" y="38807"/>
                    </a:lnTo>
                    <a:lnTo>
                      <a:pt x="15454" y="38715"/>
                    </a:lnTo>
                    <a:lnTo>
                      <a:pt x="15743" y="38623"/>
                    </a:lnTo>
                    <a:lnTo>
                      <a:pt x="16031" y="38505"/>
                    </a:lnTo>
                    <a:lnTo>
                      <a:pt x="16320" y="38387"/>
                    </a:lnTo>
                    <a:lnTo>
                      <a:pt x="16596" y="38256"/>
                    </a:lnTo>
                    <a:lnTo>
                      <a:pt x="16871" y="38111"/>
                    </a:lnTo>
                    <a:lnTo>
                      <a:pt x="17133" y="37967"/>
                    </a:lnTo>
                    <a:lnTo>
                      <a:pt x="17409" y="37810"/>
                    </a:lnTo>
                    <a:lnTo>
                      <a:pt x="17671" y="37639"/>
                    </a:lnTo>
                    <a:lnTo>
                      <a:pt x="17684" y="37652"/>
                    </a:lnTo>
                    <a:lnTo>
                      <a:pt x="17881" y="37757"/>
                    </a:lnTo>
                    <a:lnTo>
                      <a:pt x="18078" y="37862"/>
                    </a:lnTo>
                    <a:lnTo>
                      <a:pt x="18275" y="37954"/>
                    </a:lnTo>
                    <a:lnTo>
                      <a:pt x="18485" y="38046"/>
                    </a:lnTo>
                    <a:lnTo>
                      <a:pt x="18681" y="38111"/>
                    </a:lnTo>
                    <a:lnTo>
                      <a:pt x="18891" y="38190"/>
                    </a:lnTo>
                    <a:lnTo>
                      <a:pt x="19088" y="38243"/>
                    </a:lnTo>
                    <a:lnTo>
                      <a:pt x="19298" y="38295"/>
                    </a:lnTo>
                    <a:lnTo>
                      <a:pt x="19705" y="38374"/>
                    </a:lnTo>
                    <a:lnTo>
                      <a:pt x="20125" y="38426"/>
                    </a:lnTo>
                    <a:lnTo>
                      <a:pt x="20531" y="38453"/>
                    </a:lnTo>
                    <a:lnTo>
                      <a:pt x="20951" y="38439"/>
                    </a:lnTo>
                    <a:lnTo>
                      <a:pt x="21358" y="38400"/>
                    </a:lnTo>
                    <a:lnTo>
                      <a:pt x="21751" y="38321"/>
                    </a:lnTo>
                    <a:lnTo>
                      <a:pt x="22145" y="38216"/>
                    </a:lnTo>
                    <a:lnTo>
                      <a:pt x="22538" y="38085"/>
                    </a:lnTo>
                    <a:lnTo>
                      <a:pt x="22919" y="37928"/>
                    </a:lnTo>
                    <a:lnTo>
                      <a:pt x="23103" y="37836"/>
                    </a:lnTo>
                    <a:lnTo>
                      <a:pt x="23273" y="37731"/>
                    </a:lnTo>
                    <a:lnTo>
                      <a:pt x="23457" y="37626"/>
                    </a:lnTo>
                    <a:lnTo>
                      <a:pt x="23627" y="37508"/>
                    </a:lnTo>
                    <a:lnTo>
                      <a:pt x="23798" y="37390"/>
                    </a:lnTo>
                    <a:lnTo>
                      <a:pt x="23968" y="37259"/>
                    </a:lnTo>
                    <a:lnTo>
                      <a:pt x="24244" y="37429"/>
                    </a:lnTo>
                    <a:lnTo>
                      <a:pt x="24533" y="37587"/>
                    </a:lnTo>
                    <a:lnTo>
                      <a:pt x="24834" y="37731"/>
                    </a:lnTo>
                    <a:lnTo>
                      <a:pt x="25149" y="37875"/>
                    </a:lnTo>
                    <a:lnTo>
                      <a:pt x="25477" y="38006"/>
                    </a:lnTo>
                    <a:lnTo>
                      <a:pt x="25805" y="38125"/>
                    </a:lnTo>
                    <a:lnTo>
                      <a:pt x="26159" y="38243"/>
                    </a:lnTo>
                    <a:lnTo>
                      <a:pt x="26514" y="38334"/>
                    </a:lnTo>
                    <a:lnTo>
                      <a:pt x="26868" y="38426"/>
                    </a:lnTo>
                    <a:lnTo>
                      <a:pt x="27222" y="38492"/>
                    </a:lnTo>
                    <a:lnTo>
                      <a:pt x="27589" y="38557"/>
                    </a:lnTo>
                    <a:lnTo>
                      <a:pt x="27957" y="38597"/>
                    </a:lnTo>
                    <a:lnTo>
                      <a:pt x="28311" y="38623"/>
                    </a:lnTo>
                    <a:lnTo>
                      <a:pt x="28678" y="38636"/>
                    </a:lnTo>
                    <a:lnTo>
                      <a:pt x="29032" y="38636"/>
                    </a:lnTo>
                    <a:lnTo>
                      <a:pt x="29387" y="38610"/>
                    </a:lnTo>
                    <a:lnTo>
                      <a:pt x="29728" y="38571"/>
                    </a:lnTo>
                    <a:lnTo>
                      <a:pt x="30056" y="38505"/>
                    </a:lnTo>
                    <a:lnTo>
                      <a:pt x="30384" y="38426"/>
                    </a:lnTo>
                    <a:lnTo>
                      <a:pt x="30698" y="38334"/>
                    </a:lnTo>
                    <a:lnTo>
                      <a:pt x="30987" y="38203"/>
                    </a:lnTo>
                    <a:lnTo>
                      <a:pt x="31276" y="38059"/>
                    </a:lnTo>
                    <a:lnTo>
                      <a:pt x="31538" y="37902"/>
                    </a:lnTo>
                    <a:lnTo>
                      <a:pt x="31787" y="37705"/>
                    </a:lnTo>
                    <a:lnTo>
                      <a:pt x="31905" y="37600"/>
                    </a:lnTo>
                    <a:lnTo>
                      <a:pt x="32023" y="37495"/>
                    </a:lnTo>
                    <a:lnTo>
                      <a:pt x="32128" y="37377"/>
                    </a:lnTo>
                    <a:lnTo>
                      <a:pt x="32233" y="37246"/>
                    </a:lnTo>
                    <a:lnTo>
                      <a:pt x="32325" y="37128"/>
                    </a:lnTo>
                    <a:lnTo>
                      <a:pt x="32417" y="36983"/>
                    </a:lnTo>
                    <a:lnTo>
                      <a:pt x="32496" y="36839"/>
                    </a:lnTo>
                    <a:lnTo>
                      <a:pt x="32574" y="36695"/>
                    </a:lnTo>
                    <a:lnTo>
                      <a:pt x="32640" y="36537"/>
                    </a:lnTo>
                    <a:lnTo>
                      <a:pt x="32706" y="36380"/>
                    </a:lnTo>
                    <a:lnTo>
                      <a:pt x="32758" y="36209"/>
                    </a:lnTo>
                    <a:lnTo>
                      <a:pt x="32811" y="36026"/>
                    </a:lnTo>
                    <a:lnTo>
                      <a:pt x="32850" y="35842"/>
                    </a:lnTo>
                    <a:lnTo>
                      <a:pt x="32889" y="35645"/>
                    </a:lnTo>
                    <a:lnTo>
                      <a:pt x="32916" y="35448"/>
                    </a:lnTo>
                    <a:lnTo>
                      <a:pt x="32942" y="35238"/>
                    </a:lnTo>
                    <a:lnTo>
                      <a:pt x="32942" y="35002"/>
                    </a:lnTo>
                    <a:lnTo>
                      <a:pt x="32942" y="34779"/>
                    </a:lnTo>
                    <a:lnTo>
                      <a:pt x="32942" y="34543"/>
                    </a:lnTo>
                    <a:lnTo>
                      <a:pt x="32916" y="34320"/>
                    </a:lnTo>
                    <a:lnTo>
                      <a:pt x="32889" y="34097"/>
                    </a:lnTo>
                    <a:lnTo>
                      <a:pt x="32850" y="33887"/>
                    </a:lnTo>
                    <a:lnTo>
                      <a:pt x="32811" y="33664"/>
                    </a:lnTo>
                    <a:lnTo>
                      <a:pt x="32758" y="33454"/>
                    </a:lnTo>
                    <a:lnTo>
                      <a:pt x="32627" y="33021"/>
                    </a:lnTo>
                    <a:lnTo>
                      <a:pt x="32470" y="32615"/>
                    </a:lnTo>
                    <a:lnTo>
                      <a:pt x="32286" y="32208"/>
                    </a:lnTo>
                    <a:lnTo>
                      <a:pt x="32089" y="31801"/>
                    </a:lnTo>
                    <a:lnTo>
                      <a:pt x="31879" y="31408"/>
                    </a:lnTo>
                    <a:lnTo>
                      <a:pt x="31656" y="31014"/>
                    </a:lnTo>
                    <a:lnTo>
                      <a:pt x="31197" y="30240"/>
                    </a:lnTo>
                    <a:lnTo>
                      <a:pt x="30751" y="29453"/>
                    </a:lnTo>
                    <a:lnTo>
                      <a:pt x="30528" y="29059"/>
                    </a:lnTo>
                    <a:lnTo>
                      <a:pt x="30318" y="28666"/>
                    </a:lnTo>
                    <a:lnTo>
                      <a:pt x="30174" y="28351"/>
                    </a:lnTo>
                    <a:lnTo>
                      <a:pt x="30029" y="28023"/>
                    </a:lnTo>
                    <a:lnTo>
                      <a:pt x="29898" y="27695"/>
                    </a:lnTo>
                    <a:lnTo>
                      <a:pt x="29767" y="27367"/>
                    </a:lnTo>
                    <a:lnTo>
                      <a:pt x="29636" y="26960"/>
                    </a:lnTo>
                    <a:lnTo>
                      <a:pt x="29518" y="26540"/>
                    </a:lnTo>
                    <a:lnTo>
                      <a:pt x="29413" y="26108"/>
                    </a:lnTo>
                    <a:lnTo>
                      <a:pt x="29321" y="25661"/>
                    </a:lnTo>
                    <a:lnTo>
                      <a:pt x="29242" y="25215"/>
                    </a:lnTo>
                    <a:lnTo>
                      <a:pt x="29177" y="24756"/>
                    </a:lnTo>
                    <a:lnTo>
                      <a:pt x="29111" y="24297"/>
                    </a:lnTo>
                    <a:lnTo>
                      <a:pt x="29072" y="23825"/>
                    </a:lnTo>
                    <a:lnTo>
                      <a:pt x="29032" y="23366"/>
                    </a:lnTo>
                    <a:lnTo>
                      <a:pt x="29006" y="22893"/>
                    </a:lnTo>
                    <a:lnTo>
                      <a:pt x="28967" y="21962"/>
                    </a:lnTo>
                    <a:lnTo>
                      <a:pt x="28954" y="21057"/>
                    </a:lnTo>
                    <a:lnTo>
                      <a:pt x="28941" y="20178"/>
                    </a:lnTo>
                    <a:lnTo>
                      <a:pt x="28954" y="19496"/>
                    </a:lnTo>
                    <a:lnTo>
                      <a:pt x="28980" y="18840"/>
                    </a:lnTo>
                    <a:lnTo>
                      <a:pt x="29019" y="18184"/>
                    </a:lnTo>
                    <a:lnTo>
                      <a:pt x="29072" y="17554"/>
                    </a:lnTo>
                    <a:lnTo>
                      <a:pt x="29177" y="16268"/>
                    </a:lnTo>
                    <a:lnTo>
                      <a:pt x="29216" y="15639"/>
                    </a:lnTo>
                    <a:lnTo>
                      <a:pt x="29255" y="14996"/>
                    </a:lnTo>
                    <a:lnTo>
                      <a:pt x="29255" y="14340"/>
                    </a:lnTo>
                    <a:lnTo>
                      <a:pt x="29242" y="13671"/>
                    </a:lnTo>
                    <a:lnTo>
                      <a:pt x="29216" y="13330"/>
                    </a:lnTo>
                    <a:lnTo>
                      <a:pt x="29190" y="12975"/>
                    </a:lnTo>
                    <a:lnTo>
                      <a:pt x="29150" y="12634"/>
                    </a:lnTo>
                    <a:lnTo>
                      <a:pt x="29098" y="12280"/>
                    </a:lnTo>
                    <a:lnTo>
                      <a:pt x="29032" y="11913"/>
                    </a:lnTo>
                    <a:lnTo>
                      <a:pt x="28967" y="11545"/>
                    </a:lnTo>
                    <a:lnTo>
                      <a:pt x="28875" y="11165"/>
                    </a:lnTo>
                    <a:lnTo>
                      <a:pt x="28783" y="10785"/>
                    </a:lnTo>
                    <a:lnTo>
                      <a:pt x="28678" y="10391"/>
                    </a:lnTo>
                    <a:lnTo>
                      <a:pt x="28547" y="9997"/>
                    </a:lnTo>
                    <a:lnTo>
                      <a:pt x="28403" y="9591"/>
                    </a:lnTo>
                    <a:lnTo>
                      <a:pt x="28245" y="9171"/>
                    </a:lnTo>
                    <a:lnTo>
                      <a:pt x="28140" y="8935"/>
                    </a:lnTo>
                    <a:lnTo>
                      <a:pt x="28035" y="8685"/>
                    </a:lnTo>
                    <a:lnTo>
                      <a:pt x="27904" y="8462"/>
                    </a:lnTo>
                    <a:lnTo>
                      <a:pt x="27773" y="8226"/>
                    </a:lnTo>
                    <a:lnTo>
                      <a:pt x="27629" y="8016"/>
                    </a:lnTo>
                    <a:lnTo>
                      <a:pt x="27484" y="7807"/>
                    </a:lnTo>
                    <a:lnTo>
                      <a:pt x="27327" y="7597"/>
                    </a:lnTo>
                    <a:lnTo>
                      <a:pt x="27169" y="7400"/>
                    </a:lnTo>
                    <a:lnTo>
                      <a:pt x="26841" y="7032"/>
                    </a:lnTo>
                    <a:lnTo>
                      <a:pt x="26514" y="6691"/>
                    </a:lnTo>
                    <a:lnTo>
                      <a:pt x="26172" y="6377"/>
                    </a:lnTo>
                    <a:lnTo>
                      <a:pt x="25831" y="6088"/>
                    </a:lnTo>
                    <a:lnTo>
                      <a:pt x="25503" y="5839"/>
                    </a:lnTo>
                    <a:lnTo>
                      <a:pt x="25202" y="5629"/>
                    </a:lnTo>
                    <a:lnTo>
                      <a:pt x="24926" y="5445"/>
                    </a:lnTo>
                    <a:lnTo>
                      <a:pt x="24690" y="5288"/>
                    </a:lnTo>
                    <a:lnTo>
                      <a:pt x="24336" y="5091"/>
                    </a:lnTo>
                    <a:lnTo>
                      <a:pt x="24191" y="5025"/>
                    </a:lnTo>
                    <a:lnTo>
                      <a:pt x="24244" y="4789"/>
                    </a:lnTo>
                    <a:lnTo>
                      <a:pt x="24270" y="4553"/>
                    </a:lnTo>
                    <a:lnTo>
                      <a:pt x="24270" y="4304"/>
                    </a:lnTo>
                    <a:lnTo>
                      <a:pt x="24244" y="4068"/>
                    </a:lnTo>
                    <a:lnTo>
                      <a:pt x="24205" y="3831"/>
                    </a:lnTo>
                    <a:lnTo>
                      <a:pt x="24126" y="3608"/>
                    </a:lnTo>
                    <a:lnTo>
                      <a:pt x="24034" y="3385"/>
                    </a:lnTo>
                    <a:lnTo>
                      <a:pt x="23916" y="3175"/>
                    </a:lnTo>
                    <a:lnTo>
                      <a:pt x="23772" y="2992"/>
                    </a:lnTo>
                    <a:lnTo>
                      <a:pt x="23614" y="2821"/>
                    </a:lnTo>
                    <a:lnTo>
                      <a:pt x="23522" y="2743"/>
                    </a:lnTo>
                    <a:lnTo>
                      <a:pt x="23431" y="2664"/>
                    </a:lnTo>
                    <a:lnTo>
                      <a:pt x="23326" y="2598"/>
                    </a:lnTo>
                    <a:lnTo>
                      <a:pt x="23221" y="2546"/>
                    </a:lnTo>
                    <a:lnTo>
                      <a:pt x="23103" y="2493"/>
                    </a:lnTo>
                    <a:lnTo>
                      <a:pt x="22985" y="2441"/>
                    </a:lnTo>
                    <a:lnTo>
                      <a:pt x="22866" y="2401"/>
                    </a:lnTo>
                    <a:lnTo>
                      <a:pt x="22735" y="2375"/>
                    </a:lnTo>
                    <a:lnTo>
                      <a:pt x="22591" y="2349"/>
                    </a:lnTo>
                    <a:lnTo>
                      <a:pt x="22460" y="2336"/>
                    </a:lnTo>
                    <a:lnTo>
                      <a:pt x="22302" y="2323"/>
                    </a:lnTo>
                    <a:lnTo>
                      <a:pt x="22158" y="2336"/>
                    </a:lnTo>
                    <a:lnTo>
                      <a:pt x="22040" y="2349"/>
                    </a:lnTo>
                    <a:lnTo>
                      <a:pt x="21922" y="2362"/>
                    </a:lnTo>
                    <a:lnTo>
                      <a:pt x="21883" y="2126"/>
                    </a:lnTo>
                    <a:lnTo>
                      <a:pt x="21804" y="1890"/>
                    </a:lnTo>
                    <a:lnTo>
                      <a:pt x="21725" y="1654"/>
                    </a:lnTo>
                    <a:lnTo>
                      <a:pt x="21620" y="1431"/>
                    </a:lnTo>
                    <a:lnTo>
                      <a:pt x="21489" y="1221"/>
                    </a:lnTo>
                    <a:lnTo>
                      <a:pt x="21358" y="1024"/>
                    </a:lnTo>
                    <a:lnTo>
                      <a:pt x="21200" y="827"/>
                    </a:lnTo>
                    <a:lnTo>
                      <a:pt x="21030" y="657"/>
                    </a:lnTo>
                    <a:lnTo>
                      <a:pt x="20833" y="499"/>
                    </a:lnTo>
                    <a:lnTo>
                      <a:pt x="20623" y="368"/>
                    </a:lnTo>
                    <a:lnTo>
                      <a:pt x="20400" y="250"/>
                    </a:lnTo>
                    <a:lnTo>
                      <a:pt x="20151" y="145"/>
                    </a:lnTo>
                    <a:lnTo>
                      <a:pt x="19888" y="66"/>
                    </a:lnTo>
                    <a:lnTo>
                      <a:pt x="19613" y="27"/>
                    </a:lnTo>
                    <a:lnTo>
                      <a:pt x="193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2451" name="Google Shape;2451;p45"/>
              <p:cNvSpPr/>
              <p:nvPr/>
            </p:nvSpPr>
            <p:spPr>
              <a:xfrm>
                <a:off x="1989700" y="3428739"/>
                <a:ext cx="395636" cy="44767"/>
              </a:xfrm>
              <a:custGeom>
                <a:avLst/>
                <a:gdLst/>
                <a:ahLst/>
                <a:cxnLst/>
                <a:rect l="l" t="t" r="r" b="b"/>
                <a:pathLst>
                  <a:path w="22041" h="2494" extrusionOk="0">
                    <a:moveTo>
                      <a:pt x="1" y="1"/>
                    </a:moveTo>
                    <a:lnTo>
                      <a:pt x="14" y="250"/>
                    </a:lnTo>
                    <a:lnTo>
                      <a:pt x="53" y="499"/>
                    </a:lnTo>
                    <a:lnTo>
                      <a:pt x="106" y="736"/>
                    </a:lnTo>
                    <a:lnTo>
                      <a:pt x="197" y="972"/>
                    </a:lnTo>
                    <a:lnTo>
                      <a:pt x="302" y="1182"/>
                    </a:lnTo>
                    <a:lnTo>
                      <a:pt x="420" y="1392"/>
                    </a:lnTo>
                    <a:lnTo>
                      <a:pt x="565" y="1588"/>
                    </a:lnTo>
                    <a:lnTo>
                      <a:pt x="735" y="1759"/>
                    </a:lnTo>
                    <a:lnTo>
                      <a:pt x="906" y="1916"/>
                    </a:lnTo>
                    <a:lnTo>
                      <a:pt x="1103" y="2061"/>
                    </a:lnTo>
                    <a:lnTo>
                      <a:pt x="1299" y="2192"/>
                    </a:lnTo>
                    <a:lnTo>
                      <a:pt x="1522" y="2297"/>
                    </a:lnTo>
                    <a:lnTo>
                      <a:pt x="1759" y="2375"/>
                    </a:lnTo>
                    <a:lnTo>
                      <a:pt x="1995" y="2441"/>
                    </a:lnTo>
                    <a:lnTo>
                      <a:pt x="2244" y="2480"/>
                    </a:lnTo>
                    <a:lnTo>
                      <a:pt x="2493" y="2494"/>
                    </a:lnTo>
                    <a:lnTo>
                      <a:pt x="19548" y="2494"/>
                    </a:lnTo>
                    <a:lnTo>
                      <a:pt x="19797" y="2480"/>
                    </a:lnTo>
                    <a:lnTo>
                      <a:pt x="20046" y="2441"/>
                    </a:lnTo>
                    <a:lnTo>
                      <a:pt x="20282" y="2375"/>
                    </a:lnTo>
                    <a:lnTo>
                      <a:pt x="20519" y="2297"/>
                    </a:lnTo>
                    <a:lnTo>
                      <a:pt x="20729" y="2192"/>
                    </a:lnTo>
                    <a:lnTo>
                      <a:pt x="20938" y="2061"/>
                    </a:lnTo>
                    <a:lnTo>
                      <a:pt x="21135" y="1916"/>
                    </a:lnTo>
                    <a:lnTo>
                      <a:pt x="21306" y="1759"/>
                    </a:lnTo>
                    <a:lnTo>
                      <a:pt x="21476" y="1588"/>
                    </a:lnTo>
                    <a:lnTo>
                      <a:pt x="21621" y="1392"/>
                    </a:lnTo>
                    <a:lnTo>
                      <a:pt x="21739" y="1182"/>
                    </a:lnTo>
                    <a:lnTo>
                      <a:pt x="21844" y="972"/>
                    </a:lnTo>
                    <a:lnTo>
                      <a:pt x="21922" y="736"/>
                    </a:lnTo>
                    <a:lnTo>
                      <a:pt x="21988" y="499"/>
                    </a:lnTo>
                    <a:lnTo>
                      <a:pt x="22027" y="250"/>
                    </a:lnTo>
                    <a:lnTo>
                      <a:pt x="2204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</p:grpSp>
      </p:grp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A3DA683F-BD0D-D67F-E199-147B99FE8973}"/>
              </a:ext>
            </a:extLst>
          </p:cNvPr>
          <p:cNvSpPr txBox="1">
            <a:spLocks/>
          </p:cNvSpPr>
          <p:nvPr/>
        </p:nvSpPr>
        <p:spPr>
          <a:xfrm>
            <a:off x="10492933" y="6421664"/>
            <a:ext cx="987552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r"/>
            <a:fld id="{A49DFD55-3C28-40EF-9E31-A92D2E4017FF}" type="slidenum">
              <a:rPr lang="en-US" sz="900" dirty="0">
                <a:solidFill>
                  <a:schemeClr val="tx1">
                    <a:tint val="75000"/>
                  </a:schemeClr>
                </a:solidFill>
                <a:latin typeface="Tenorite"/>
              </a:rPr>
              <a:pPr marL="0" lvl="1" algn="r"/>
              <a:t>3</a:t>
            </a:fld>
            <a:endParaRPr lang="en-US" sz="900">
              <a:solidFill>
                <a:schemeClr val="tx1">
                  <a:tint val="75000"/>
                </a:schemeClr>
              </a:solidFill>
              <a:latin typeface="Tenorite"/>
            </a:endParaRPr>
          </a:p>
        </p:txBody>
      </p:sp>
    </p:spTree>
    <p:extLst>
      <p:ext uri="{BB962C8B-B14F-4D97-AF65-F5344CB8AC3E}">
        <p14:creationId xmlns:p14="http://schemas.microsoft.com/office/powerpoint/2010/main" val="828562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49" y="59459"/>
            <a:ext cx="4877189" cy="1490702"/>
          </a:xfrm>
        </p:spPr>
        <p:txBody>
          <a:bodyPr/>
          <a:lstStyle/>
          <a:p>
            <a:r>
              <a:rPr lang="en-US"/>
              <a:t>Data Exploration And 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182297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Count plot of Categorical Variables</a:t>
            </a:r>
          </a:p>
          <a:p>
            <a:r>
              <a:rPr lang="en-US"/>
              <a:t>Histogram of Continuous Variables</a:t>
            </a:r>
          </a:p>
          <a:p>
            <a:r>
              <a:rPr lang="en-US"/>
              <a:t>Scatterplots of </a:t>
            </a:r>
            <a:r>
              <a:rPr lang="en-US">
                <a:ea typeface="+mn-lt"/>
                <a:cs typeface="+mn-lt"/>
              </a:rPr>
              <a:t>Continuous Variables</a:t>
            </a:r>
          </a:p>
          <a:p>
            <a:r>
              <a:rPr lang="en-US"/>
              <a:t>Boxplots</a:t>
            </a:r>
          </a:p>
          <a:p>
            <a:r>
              <a:rPr lang="en-US"/>
              <a:t>Heat Map of Correlation</a:t>
            </a:r>
          </a:p>
          <a:p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1723D3A-50E4-53A2-D22D-CCB8A132081A}"/>
              </a:ext>
            </a:extLst>
          </p:cNvPr>
          <p:cNvSpPr txBox="1">
            <a:spLocks/>
          </p:cNvSpPr>
          <p:nvPr/>
        </p:nvSpPr>
        <p:spPr>
          <a:xfrm>
            <a:off x="10492933" y="6421664"/>
            <a:ext cx="987552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49DFD55-3C28-40EF-9E31-A92D2E4017FF}" type="slidenum">
              <a:rPr lang="en-US" sz="900" dirty="0">
                <a:solidFill>
                  <a:schemeClr val="tx1">
                    <a:tint val="75000"/>
                  </a:schemeClr>
                </a:solidFill>
              </a:rPr>
              <a:pPr algn="r"/>
              <a:t>4</a:t>
            </a:fld>
            <a:endParaRPr lang="en-US" sz="9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dirty="0" smtClean="0"/>
              <a:pPr/>
              <a:t>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FD912A-6DEB-AD74-D41B-C41F2617BFFC}"/>
              </a:ext>
            </a:extLst>
          </p:cNvPr>
          <p:cNvSpPr txBox="1"/>
          <p:nvPr/>
        </p:nvSpPr>
        <p:spPr>
          <a:xfrm>
            <a:off x="758798" y="5119488"/>
            <a:ext cx="395727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/>
              <a:t>More Loans approved (69%) than denied (31%)</a:t>
            </a:r>
          </a:p>
        </p:txBody>
      </p:sp>
      <p:pic>
        <p:nvPicPr>
          <p:cNvPr id="10" name="Picture 9" descr="A graph of a breakdown of a loan&#10;&#10;Description automatically generated">
            <a:extLst>
              <a:ext uri="{FF2B5EF4-FFF2-40B4-BE49-F238E27FC236}">
                <a16:creationId xmlns:a16="http://schemas.microsoft.com/office/drawing/2014/main" id="{6613ACB2-71FD-3E91-023D-81D85EDCF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1" y="1591429"/>
            <a:ext cx="4395265" cy="3438216"/>
          </a:xfrm>
          <a:prstGeom prst="rect">
            <a:avLst/>
          </a:prstGeom>
        </p:spPr>
      </p:pic>
      <p:pic>
        <p:nvPicPr>
          <p:cNvPr id="11" name="Picture 10" descr="A graph of missing values&#10;&#10;Description automatically generated">
            <a:extLst>
              <a:ext uri="{FF2B5EF4-FFF2-40B4-BE49-F238E27FC236}">
                <a16:creationId xmlns:a16="http://schemas.microsoft.com/office/drawing/2014/main" id="{F7BE3F40-F462-7D4F-57F7-4A44E36C2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177" y="1593636"/>
            <a:ext cx="4222376" cy="430799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B1EC28E-DE3E-544E-912A-219682791F2D}"/>
              </a:ext>
            </a:extLst>
          </p:cNvPr>
          <p:cNvSpPr txBox="1">
            <a:spLocks/>
          </p:cNvSpPr>
          <p:nvPr/>
        </p:nvSpPr>
        <p:spPr>
          <a:xfrm>
            <a:off x="760160" y="70800"/>
            <a:ext cx="11022051" cy="1204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 VISUALIZATION</a:t>
            </a:r>
            <a:br>
              <a:rPr lang="en-US"/>
            </a:br>
            <a:r>
              <a:rPr lang="en-US" sz="2200" i="1"/>
              <a:t>breakdown of target variable &amp; missing values</a:t>
            </a:r>
            <a:r>
              <a:rPr lang="en-US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306973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FBA635-C6AB-E752-313C-FD3647033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8" y="1402343"/>
            <a:ext cx="7524374" cy="2501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74E893-34ED-25F0-2CDB-F073376B1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833" y="4038582"/>
            <a:ext cx="7526509" cy="250112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7AB7981-5109-7BFC-9038-BB5395BF6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160" y="70800"/>
            <a:ext cx="11022051" cy="1204912"/>
          </a:xfrm>
        </p:spPr>
        <p:txBody>
          <a:bodyPr>
            <a:normAutofit/>
          </a:bodyPr>
          <a:lstStyle/>
          <a:p>
            <a:r>
              <a:rPr lang="en-US"/>
              <a:t>DATA VISUALIZATION</a:t>
            </a:r>
            <a:br>
              <a:rPr lang="en-US"/>
            </a:br>
            <a:r>
              <a:rPr lang="en-US" sz="2200" i="1"/>
              <a:t>Predictor Categorical Variables by Target Variable</a:t>
            </a:r>
            <a:r>
              <a:rPr lang="en-US"/>
              <a:t>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22A8FE-39F0-5EF3-9ABD-B11A23A2165F}"/>
              </a:ext>
            </a:extLst>
          </p:cNvPr>
          <p:cNvSpPr txBox="1"/>
          <p:nvPr/>
        </p:nvSpPr>
        <p:spPr>
          <a:xfrm>
            <a:off x="8907076" y="2740638"/>
            <a:ext cx="2734234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400" b="1"/>
              <a:t>Similar approval vs. denial rates across different categories (2 to 1)</a:t>
            </a:r>
            <a:endParaRPr lang="en-US" sz="1400"/>
          </a:p>
          <a:p>
            <a:pPr marL="171450" indent="-171450">
              <a:buFont typeface="Arial"/>
              <a:buChar char="•"/>
            </a:pPr>
            <a:endParaRPr lang="en-US" sz="1400" b="1"/>
          </a:p>
          <a:p>
            <a:pPr marL="171450" indent="-171450">
              <a:buFont typeface="Arial"/>
              <a:buChar char="•"/>
            </a:pPr>
            <a:r>
              <a:rPr lang="en-US" sz="1400" b="1"/>
              <a:t>Most frequent attributes of Applicants:</a:t>
            </a:r>
          </a:p>
          <a:p>
            <a:pPr marL="628650" lvl="1" indent="-171450">
              <a:buFont typeface="Arial"/>
              <a:buChar char="•"/>
            </a:pPr>
            <a:r>
              <a:rPr lang="en-US" sz="1400" b="1"/>
              <a:t>Male</a:t>
            </a:r>
          </a:p>
          <a:p>
            <a:pPr marL="628650" lvl="1" indent="-171450">
              <a:buFont typeface="Arial"/>
              <a:buChar char="•"/>
            </a:pPr>
            <a:r>
              <a:rPr lang="en-US" sz="1400" b="1"/>
              <a:t>Married</a:t>
            </a:r>
          </a:p>
          <a:p>
            <a:pPr marL="628650" lvl="1" indent="-171450">
              <a:buFont typeface="Arial"/>
              <a:buChar char="•"/>
            </a:pPr>
            <a:r>
              <a:rPr lang="en-US" sz="1400" b="1"/>
              <a:t>Graduate</a:t>
            </a:r>
          </a:p>
          <a:p>
            <a:pPr marL="628650" lvl="1" indent="-171450">
              <a:buFont typeface="Arial"/>
              <a:buChar char="•"/>
            </a:pPr>
            <a:r>
              <a:rPr lang="en-US" sz="1400" b="1"/>
              <a:t>Zero Dependents</a:t>
            </a:r>
          </a:p>
        </p:txBody>
      </p:sp>
    </p:spTree>
    <p:extLst>
      <p:ext uri="{BB962C8B-B14F-4D97-AF65-F5344CB8AC3E}">
        <p14:creationId xmlns:p14="http://schemas.microsoft.com/office/powerpoint/2010/main" val="1687168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" name="Picture 2" descr="A comparison of a graph&#10;&#10;Description automatically generated">
            <a:extLst>
              <a:ext uri="{FF2B5EF4-FFF2-40B4-BE49-F238E27FC236}">
                <a16:creationId xmlns:a16="http://schemas.microsoft.com/office/drawing/2014/main" id="{E8318363-6313-3147-6FC4-0C5BFB402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24" y="1468340"/>
            <a:ext cx="7323737" cy="2469890"/>
          </a:xfrm>
          <a:prstGeom prst="rect">
            <a:avLst/>
          </a:prstGeom>
        </p:spPr>
      </p:pic>
      <p:pic>
        <p:nvPicPr>
          <p:cNvPr id="8" name="Picture 7" descr="A comparison of a graph&#10;&#10;Description automatically generated">
            <a:extLst>
              <a:ext uri="{FF2B5EF4-FFF2-40B4-BE49-F238E27FC236}">
                <a16:creationId xmlns:a16="http://schemas.microsoft.com/office/drawing/2014/main" id="{0B5258B6-FB2C-49B0-11FC-53941B1BA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92" y="3942046"/>
            <a:ext cx="7412316" cy="251069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9D13B28-D361-C929-A910-46F69F0AA0DA}"/>
              </a:ext>
            </a:extLst>
          </p:cNvPr>
          <p:cNvSpPr txBox="1">
            <a:spLocks/>
          </p:cNvSpPr>
          <p:nvPr/>
        </p:nvSpPr>
        <p:spPr>
          <a:xfrm>
            <a:off x="760160" y="70800"/>
            <a:ext cx="11022051" cy="1204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 VISUALIZATION</a:t>
            </a:r>
            <a:br>
              <a:rPr lang="en-US"/>
            </a:br>
            <a:r>
              <a:rPr lang="en-US" sz="2200" i="1"/>
              <a:t>Predictor Categorical Variables by Target Variable - Cont.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2D6883-7677-605B-208E-7386867727D1}"/>
              </a:ext>
            </a:extLst>
          </p:cNvPr>
          <p:cNvSpPr txBox="1"/>
          <p:nvPr/>
        </p:nvSpPr>
        <p:spPr>
          <a:xfrm>
            <a:off x="9164653" y="2890891"/>
            <a:ext cx="2734234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400" b="1"/>
              <a:t>Similar approval vs. denial ratio.</a:t>
            </a:r>
          </a:p>
          <a:p>
            <a:pPr marL="171450" indent="-171450">
              <a:buFont typeface="Arial"/>
              <a:buChar char="•"/>
            </a:pPr>
            <a:endParaRPr lang="en-US" sz="1400" b="1"/>
          </a:p>
          <a:p>
            <a:pPr marL="171450" indent="-171450">
              <a:buFont typeface="Arial"/>
              <a:buChar char="•"/>
            </a:pPr>
            <a:r>
              <a:rPr lang="en-US" sz="1400" b="1"/>
              <a:t>Most frequent attributes of Applicants:</a:t>
            </a:r>
          </a:p>
          <a:p>
            <a:pPr marL="628650" lvl="1" indent="-171450">
              <a:buFont typeface="Arial"/>
              <a:buChar char="•"/>
            </a:pPr>
            <a:r>
              <a:rPr lang="en-US" sz="1400" b="1"/>
              <a:t>Not Self-Employed</a:t>
            </a:r>
          </a:p>
          <a:p>
            <a:pPr marL="628650" lvl="1" indent="-171450">
              <a:buFont typeface="Arial"/>
              <a:buChar char="•"/>
            </a:pPr>
            <a:r>
              <a:rPr lang="en-US" sz="1400" b="1"/>
              <a:t>Have Credit History</a:t>
            </a:r>
          </a:p>
          <a:p>
            <a:pPr marL="628650" lvl="1" indent="-171450">
              <a:buFont typeface="Arial"/>
              <a:buChar char="•"/>
            </a:pPr>
            <a:r>
              <a:rPr lang="en-US" sz="1400" b="1"/>
              <a:t>Semiurban Property</a:t>
            </a:r>
          </a:p>
          <a:p>
            <a:pPr marL="628650" lvl="1" indent="-171450">
              <a:buFont typeface="Arial"/>
              <a:buChar char="•"/>
            </a:pPr>
            <a:r>
              <a:rPr lang="en-US" sz="1400" b="1"/>
              <a:t>Loan Term of 30 Years </a:t>
            </a:r>
          </a:p>
        </p:txBody>
      </p:sp>
    </p:spTree>
    <p:extLst>
      <p:ext uri="{BB962C8B-B14F-4D97-AF65-F5344CB8AC3E}">
        <p14:creationId xmlns:p14="http://schemas.microsoft.com/office/powerpoint/2010/main" val="3387406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" name="Picture 2" descr="A graph of a loan&#10;&#10;Description automatically generated">
            <a:extLst>
              <a:ext uri="{FF2B5EF4-FFF2-40B4-BE49-F238E27FC236}">
                <a16:creationId xmlns:a16="http://schemas.microsoft.com/office/drawing/2014/main" id="{B4D285B1-E077-7C6B-84FE-B52E4D15E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541" y="1366950"/>
            <a:ext cx="3447570" cy="2642789"/>
          </a:xfrm>
          <a:prstGeom prst="rect">
            <a:avLst/>
          </a:prstGeom>
        </p:spPr>
      </p:pic>
      <p:pic>
        <p:nvPicPr>
          <p:cNvPr id="4" name="Picture 3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67975990-DF8D-171F-2304-686C34830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837" y="1365687"/>
            <a:ext cx="3441167" cy="2594089"/>
          </a:xfrm>
          <a:prstGeom prst="rect">
            <a:avLst/>
          </a:prstGeom>
        </p:spPr>
      </p:pic>
      <p:pic>
        <p:nvPicPr>
          <p:cNvPr id="7" name="Picture 6" descr="A graph of a loan&#10;&#10;Description automatically generated">
            <a:extLst>
              <a:ext uri="{FF2B5EF4-FFF2-40B4-BE49-F238E27FC236}">
                <a16:creationId xmlns:a16="http://schemas.microsoft.com/office/drawing/2014/main" id="{46AAFCED-D178-137E-F2DF-1B44E559E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9389" y="4221482"/>
            <a:ext cx="3345115" cy="255954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A0F5CD9-0248-4A86-250A-8C07D732F84E}"/>
              </a:ext>
            </a:extLst>
          </p:cNvPr>
          <p:cNvSpPr txBox="1">
            <a:spLocks/>
          </p:cNvSpPr>
          <p:nvPr/>
        </p:nvSpPr>
        <p:spPr>
          <a:xfrm>
            <a:off x="760160" y="70800"/>
            <a:ext cx="11022051" cy="1204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 VISUALIZATION</a:t>
            </a:r>
            <a:br>
              <a:rPr lang="en-US"/>
            </a:br>
            <a:r>
              <a:rPr lang="en-US" sz="2200" i="1">
                <a:ea typeface="+mj-lt"/>
                <a:cs typeface="+mj-lt"/>
              </a:rPr>
              <a:t>distribution &amp; shape of continuous variables</a:t>
            </a:r>
            <a:endParaRPr lang="en-US" sz="2200" i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2AC754-7990-6693-0799-FB4F78540659}"/>
              </a:ext>
            </a:extLst>
          </p:cNvPr>
          <p:cNvSpPr txBox="1"/>
          <p:nvPr/>
        </p:nvSpPr>
        <p:spPr>
          <a:xfrm>
            <a:off x="6573637" y="4748362"/>
            <a:ext cx="273676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b="1"/>
              <a:t>Not Normally Distributed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 sz="1400" b="1"/>
          </a:p>
          <a:p>
            <a:pPr marL="285750" indent="-285750">
              <a:buFont typeface="Arial"/>
              <a:buChar char="•"/>
            </a:pPr>
            <a:r>
              <a:rPr lang="en-US" sz="1400" b="1"/>
              <a:t>Right skewed with long tail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240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4" name="Picture 3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B8895D53-ACA9-5369-4FC1-5ABC07FA8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775" y="1458129"/>
            <a:ext cx="4160552" cy="3157403"/>
          </a:xfrm>
          <a:prstGeom prst="rect">
            <a:avLst/>
          </a:prstGeom>
        </p:spPr>
      </p:pic>
      <p:pic>
        <p:nvPicPr>
          <p:cNvPr id="10" name="Picture 9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5BC6EA94-4CE2-4639-0325-9EE3F8285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769" y="1463285"/>
            <a:ext cx="4176379" cy="314649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A4FD8F2-D86D-95E0-90A5-9B0C00787A01}"/>
              </a:ext>
            </a:extLst>
          </p:cNvPr>
          <p:cNvSpPr txBox="1">
            <a:spLocks/>
          </p:cNvSpPr>
          <p:nvPr/>
        </p:nvSpPr>
        <p:spPr>
          <a:xfrm>
            <a:off x="760160" y="70800"/>
            <a:ext cx="11150839" cy="1204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 VISUALIZATION</a:t>
            </a:r>
            <a:br>
              <a:rPr lang="en-US"/>
            </a:br>
            <a:r>
              <a:rPr lang="en-US" sz="2200" i="1"/>
              <a:t>Relationship - Loan Amount and Applicant and Co-Applicant Income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965931-C50F-864C-4061-18CA89BB3762}"/>
              </a:ext>
            </a:extLst>
          </p:cNvPr>
          <p:cNvSpPr txBox="1"/>
          <p:nvPr/>
        </p:nvSpPr>
        <p:spPr>
          <a:xfrm>
            <a:off x="933403" y="4801527"/>
            <a:ext cx="409747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/>
              <a:t>Positive relationship with Loan Amount and Applicant Income – In general, the higher the Income, the higher </a:t>
            </a:r>
            <a:endParaRPr lang="en-US"/>
          </a:p>
          <a:p>
            <a:r>
              <a:rPr lang="en-US" sz="1200" b="1"/>
              <a:t>the Loan Amount.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120A03-526D-4A18-3379-BC9BEC2B29DA}"/>
              </a:ext>
            </a:extLst>
          </p:cNvPr>
          <p:cNvSpPr txBox="1"/>
          <p:nvPr/>
        </p:nvSpPr>
        <p:spPr>
          <a:xfrm>
            <a:off x="5791569" y="4800805"/>
            <a:ext cx="41139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/>
              <a:t>Positive relationship with Loan Amount and Co-Applicant Income – In general, the higher the Co-Applicant Income, the higher the Loan Amount.</a:t>
            </a:r>
          </a:p>
        </p:txBody>
      </p:sp>
    </p:spTree>
    <p:extLst>
      <p:ext uri="{BB962C8B-B14F-4D97-AF65-F5344CB8AC3E}">
        <p14:creationId xmlns:p14="http://schemas.microsoft.com/office/powerpoint/2010/main" val="3401053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" id="{11346FDE-2DA4-453A-ACF7-41117CE5C235}" vid="{A628C74B-DC45-4C37-9A15-B37206CA4560}"/>
    </a:ext>
  </a:extLst>
</a:theme>
</file>

<file path=ppt/theme/theme2.xml><?xml version="1.0" encoding="utf-8"?>
<a:theme xmlns:a="http://schemas.openxmlformats.org/drawingml/2006/main" name="Matrix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9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Custom 4">
      <a:majorFont>
        <a:latin typeface="Bahnschrif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rixVTI" id="{A2576CCC-A559-4FD4-A542-772649F65A84}" vid="{5CBC41A9-80A0-44C6-90CD-6D8630343525}"/>
    </a:ext>
  </a:extLst>
</a:theme>
</file>

<file path=ppt/theme/theme3.xml><?xml version="1.0" encoding="utf-8"?>
<a:theme xmlns:a="http://schemas.openxmlformats.org/drawingml/2006/main" name="Machine Learning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EA27"/>
      </a:accent1>
      <a:accent2>
        <a:srgbClr val="26EAB8"/>
      </a:accent2>
      <a:accent3>
        <a:srgbClr val="2776EA"/>
      </a:accent3>
      <a:accent4>
        <a:srgbClr val="E99B27"/>
      </a:accent4>
      <a:accent5>
        <a:srgbClr val="EA4827"/>
      </a:accent5>
      <a:accent6>
        <a:srgbClr val="8027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D5826B4-4DD2-4A9B-8D6D-E91CF9C231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C7F809-A434-4A8D-A127-1C50C2DB3890}">
  <ds:schemaRefs>
    <ds:schemaRef ds:uri="16c05727-aa75-4e4a-9b5f-8a80a1165891"/>
    <ds:schemaRef ds:uri="230e9df3-be65-4c73-a93b-d1236ebd677e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0E6EE1E-660B-46C6-AC21-8E505FB9574F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{195C862F-9F2C-4CBD-AF8D-7E75DAEB228F}tf67328976_win32</Template>
  <Application>Microsoft Office PowerPoint</Application>
  <PresentationFormat>Widescreen</PresentationFormat>
  <Slides>27</Slides>
  <Notes>2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Office Theme</vt:lpstr>
      <vt:lpstr>MatrixVTI</vt:lpstr>
      <vt:lpstr>Machine Learning Infographics by Slidesgo</vt:lpstr>
      <vt:lpstr>Loan Eligibility</vt:lpstr>
      <vt:lpstr>INTRODUCTION</vt:lpstr>
      <vt:lpstr>Machine Learning </vt:lpstr>
      <vt:lpstr>Data Exploration And Visualization</vt:lpstr>
      <vt:lpstr>PowerPoint Presentation</vt:lpstr>
      <vt:lpstr>DATA VISUALIZATION Predictor Categorical Variables by Target Variable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Cleaning and preprocessing</vt:lpstr>
      <vt:lpstr>Data Cleaning/Pre-Processing: Null Values</vt:lpstr>
      <vt:lpstr>Data Cleaning/Pre-Processing: Transformations</vt:lpstr>
      <vt:lpstr>Data Cleaning/Pre-Processing: Outliers</vt:lpstr>
      <vt:lpstr>Data Cleaning: Scaling</vt:lpstr>
      <vt:lpstr>Benefits of Outlier Removal/Feature Scaling</vt:lpstr>
      <vt:lpstr>Problem definition</vt:lpstr>
      <vt:lpstr>MODEL TRAINING </vt:lpstr>
      <vt:lpstr>PowerPoint Presentation</vt:lpstr>
      <vt:lpstr>PowerPoint Presentation</vt:lpstr>
      <vt:lpstr>Model SCORING</vt:lpstr>
      <vt:lpstr>PowerPoint Presentation</vt:lpstr>
      <vt:lpstr>K-Nearest Neighbor model</vt:lpstr>
      <vt:lpstr>PowerPoint Presentation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Loan Eligibility</dc:title>
  <dc:creator>alex jones</dc:creator>
  <cp:revision>10</cp:revision>
  <dcterms:created xsi:type="dcterms:W3CDTF">2023-11-07T22:26:56Z</dcterms:created>
  <dcterms:modified xsi:type="dcterms:W3CDTF">2023-11-28T21:57:14Z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